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1" r:id="rId6"/>
    <p:sldMasterId id="2147483682" r:id="rId7"/>
    <p:sldMasterId id="2147483698" r:id="rId8"/>
  </p:sldMasterIdLst>
  <p:notesMasterIdLst>
    <p:notesMasterId r:id="rId30"/>
  </p:notesMasterIdLst>
  <p:handoutMasterIdLst>
    <p:handoutMasterId r:id="rId31"/>
  </p:handoutMasterIdLst>
  <p:sldIdLst>
    <p:sldId id="261" r:id="rId9"/>
    <p:sldId id="262" r:id="rId10"/>
    <p:sldId id="298" r:id="rId11"/>
    <p:sldId id="264" r:id="rId12"/>
    <p:sldId id="265" r:id="rId13"/>
    <p:sldId id="266" r:id="rId14"/>
    <p:sldId id="267" r:id="rId15"/>
    <p:sldId id="268" r:id="rId16"/>
    <p:sldId id="269" r:id="rId17"/>
    <p:sldId id="281" r:id="rId18"/>
    <p:sldId id="271" r:id="rId19"/>
    <p:sldId id="280" r:id="rId20"/>
    <p:sldId id="272" r:id="rId21"/>
    <p:sldId id="277" r:id="rId22"/>
    <p:sldId id="279" r:id="rId23"/>
    <p:sldId id="278" r:id="rId24"/>
    <p:sldId id="273" r:id="rId25"/>
    <p:sldId id="274" r:id="rId26"/>
    <p:sldId id="275" r:id="rId27"/>
    <p:sldId id="276" r:id="rId28"/>
    <p:sldId id="263" r:id="rId2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FC062C-C55D-99E7-CBFD-6CD59809AF2F}" v="86" dt="2026-05-21T10:48:31.227"/>
    <p1510:client id="{AA1DCD34-BF32-6CDC-222B-92F4E2C511B3}" v="66" dt="2026-05-20T12:42:16.020"/>
    <p1510:client id="{EF54AE8E-4B42-1385-7818-7C53B26588F4}" v="10" dt="2026-05-21T07:00:36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EABAD0EB-66BE-2423-B6EA-5ECF198AEF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3973393-0684-B0FC-3668-F095E2A156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22357-92BC-4589-8D1B-DD308F148CF5}" type="datetimeFigureOut">
              <a:rPr lang="en-BE" smtClean="0"/>
              <a:t>05/29/2026</a:t>
            </a:fld>
            <a:endParaRPr lang="en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B2864BB-FBCA-D14C-AE19-2AC7CFFC82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D3E23F-EFBC-C595-D3A0-6963CE003E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18404-9C22-48BA-A342-3B48DD29B2F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44049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5258C-E960-2C49-8715-21B4A30422B5}" type="datetimeFigureOut">
              <a:rPr lang="nl-BE" smtClean="0"/>
              <a:t>29/05/2026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24B1-0044-4048-BCD5-A1A9194449B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1714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hyperlink" Target="https://www.facebook.com/waytogo.be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hyperlink" Target="https://www.tiktok.com/@waytogo.be" TargetMode="External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hyperlink" Target="https://www.instagram.com/waytogo.be/" TargetMode="External"/><Relationship Id="rId9" Type="http://schemas.openxmlformats.org/officeDocument/2006/relationships/hyperlink" Target="https://www.youtube.com/@WayToGoSharedMobility" TargetMode="Externa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TG_Eer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2D850E2D-3161-A6E3-4C58-D62D2295B6F0}"/>
              </a:ext>
            </a:extLst>
          </p:cNvPr>
          <p:cNvSpPr/>
          <p:nvPr userDrawn="1"/>
        </p:nvSpPr>
        <p:spPr>
          <a:xfrm>
            <a:off x="0" y="85594"/>
            <a:ext cx="11470943" cy="6772405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BE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0E35AA2C-8512-E1EA-C982-1195EABEB9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96846" cy="6856642"/>
          </a:xfrm>
          <a:custGeom>
            <a:avLst/>
            <a:gdLst>
              <a:gd name="connsiteX0" fmla="*/ 0 w 6796846"/>
              <a:gd name="connsiteY0" fmla="*/ 0 h 6856642"/>
              <a:gd name="connsiteX1" fmla="*/ 3398423 w 6796846"/>
              <a:gd name="connsiteY1" fmla="*/ 0 h 6856642"/>
              <a:gd name="connsiteX2" fmla="*/ 6796846 w 6796846"/>
              <a:gd name="connsiteY2" fmla="*/ 3428321 h 6856642"/>
              <a:gd name="connsiteX3" fmla="*/ 3398423 w 6796846"/>
              <a:gd name="connsiteY3" fmla="*/ 6856642 h 6856642"/>
              <a:gd name="connsiteX4" fmla="*/ 0 w 6796846"/>
              <a:gd name="connsiteY4" fmla="*/ 6856642 h 685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6846" h="6856642">
                <a:moveTo>
                  <a:pt x="0" y="0"/>
                </a:moveTo>
                <a:lnTo>
                  <a:pt x="3398423" y="0"/>
                </a:lnTo>
                <a:cubicBezTo>
                  <a:pt x="5275320" y="0"/>
                  <a:pt x="6796846" y="1534912"/>
                  <a:pt x="6796846" y="3428321"/>
                </a:cubicBezTo>
                <a:cubicBezTo>
                  <a:pt x="6796846" y="5321730"/>
                  <a:pt x="5275320" y="6856642"/>
                  <a:pt x="3398423" y="6856642"/>
                </a:cubicBezTo>
                <a:lnTo>
                  <a:pt x="0" y="685664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0DE6C9-AA0A-9197-C4E0-9833788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246" y="3671247"/>
            <a:ext cx="4039038" cy="2406293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8F0A1C-0996-3AFB-31EA-9E37442FB2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86246" y="2270340"/>
            <a:ext cx="3481754" cy="1172308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1300" spc="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1" name="Afbeelding 10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742D3EB2-51A7-52C0-D261-A2189E73CF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6490" y="6200379"/>
            <a:ext cx="725510" cy="65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11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TG_Hfdstk 1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307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TG_Hfdstk 1 Txt 2 kolommen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0" y="337829"/>
            <a:ext cx="7642746" cy="1579681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7E7BC2-0B8D-B4E8-8B82-2ACF10C70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270" y="2078313"/>
            <a:ext cx="4551527" cy="716509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2400" b="1" baseline="0">
                <a:solidFill>
                  <a:schemeClr val="accent5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F749FC-FB9E-8525-9B90-3232BB304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70" y="3061252"/>
            <a:ext cx="5349306" cy="3128410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1"/>
              </a:buClr>
              <a:defRPr sz="2400" baseline="0">
                <a:solidFill>
                  <a:schemeClr val="accent5"/>
                </a:solidFill>
              </a:defRPr>
            </a:lvl1pPr>
            <a:lvl2pPr>
              <a:buClr>
                <a:schemeClr val="accent1"/>
              </a:buClr>
              <a:defRPr sz="2000" baseline="0">
                <a:solidFill>
                  <a:schemeClr val="accent5"/>
                </a:solidFill>
              </a:defRPr>
            </a:lvl2pPr>
            <a:lvl3pPr>
              <a:buClr>
                <a:schemeClr val="accent1"/>
              </a:buClr>
              <a:defRPr sz="2000" baseline="0">
                <a:solidFill>
                  <a:schemeClr val="accent5"/>
                </a:solidFill>
              </a:defRPr>
            </a:lvl3pPr>
            <a:lvl4pPr>
              <a:buClr>
                <a:schemeClr val="accent1"/>
              </a:buClr>
              <a:defRPr sz="1800" baseline="0">
                <a:solidFill>
                  <a:schemeClr val="accent5"/>
                </a:solidFill>
              </a:defRPr>
            </a:lvl4pPr>
            <a:lvl5pPr>
              <a:buClr>
                <a:schemeClr val="accent1"/>
              </a:buClr>
              <a:defRPr sz="1600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5CFBFEC-F70C-7496-2CD5-48A4AB87A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2078315"/>
            <a:ext cx="4218816" cy="716508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accent5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3061251"/>
            <a:ext cx="5160962" cy="3128411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1"/>
              </a:buClr>
              <a:defRPr sz="2400" baseline="0">
                <a:solidFill>
                  <a:schemeClr val="accent5"/>
                </a:solidFill>
              </a:defRPr>
            </a:lvl1pPr>
            <a:lvl2pPr>
              <a:buClr>
                <a:schemeClr val="accent1"/>
              </a:buClr>
              <a:defRPr sz="2000" baseline="0">
                <a:solidFill>
                  <a:schemeClr val="accent5"/>
                </a:solidFill>
              </a:defRPr>
            </a:lvl2pPr>
            <a:lvl3pPr>
              <a:buClr>
                <a:schemeClr val="accent1"/>
              </a:buClr>
              <a:defRPr sz="2000" baseline="0">
                <a:solidFill>
                  <a:schemeClr val="accent5"/>
                </a:solidFill>
              </a:defRPr>
            </a:lvl3pPr>
            <a:lvl4pPr>
              <a:buClr>
                <a:schemeClr val="accent1"/>
              </a:buClr>
              <a:defRPr sz="1800" baseline="0">
                <a:solidFill>
                  <a:schemeClr val="accent5"/>
                </a:solidFill>
              </a:defRPr>
            </a:lvl4pPr>
            <a:lvl5pPr>
              <a:buClr>
                <a:schemeClr val="accent1"/>
              </a:buClr>
              <a:defRPr sz="1600" baseline="0">
                <a:solidFill>
                  <a:schemeClr val="accent5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89611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TG_Hfdstk 1 Txt 2 kolommen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2162781B-0D87-C509-2D3D-5E30E92755BC}"/>
              </a:ext>
            </a:extLst>
          </p:cNvPr>
          <p:cNvSpPr/>
          <p:nvPr userDrawn="1"/>
        </p:nvSpPr>
        <p:spPr>
          <a:xfrm>
            <a:off x="-1" y="88710"/>
            <a:ext cx="11470943" cy="6769290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0" y="337829"/>
            <a:ext cx="7642746" cy="1579681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7E7BC2-0B8D-B4E8-8B82-2ACF10C70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270" y="2078313"/>
            <a:ext cx="4551527" cy="716509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F749FC-FB9E-8525-9B90-3232BB304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70" y="3061252"/>
            <a:ext cx="4756243" cy="3128410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2000" baseline="0">
                <a:solidFill>
                  <a:schemeClr val="bg1"/>
                </a:solidFill>
              </a:defRPr>
            </a:lvl3pPr>
            <a:lvl4pPr>
              <a:defRPr sz="1800" baseline="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5CFBFEC-F70C-7496-2CD5-48A4AB87A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2078315"/>
            <a:ext cx="4218816" cy="716508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3061251"/>
            <a:ext cx="4756243" cy="3128411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2000" baseline="0">
                <a:solidFill>
                  <a:schemeClr val="bg1"/>
                </a:solidFill>
              </a:defRPr>
            </a:lvl3pPr>
            <a:lvl4pPr>
              <a:defRPr sz="1800" baseline="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1597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TG_Hoofdstuk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B600BFAD-A290-CB6C-901F-DF1678D68EAD}"/>
              </a:ext>
            </a:extLst>
          </p:cNvPr>
          <p:cNvSpPr/>
          <p:nvPr userDrawn="1"/>
        </p:nvSpPr>
        <p:spPr>
          <a:xfrm>
            <a:off x="0" y="89453"/>
            <a:ext cx="11470943" cy="6768548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0DE6C9-AA0A-9197-C4E0-9833788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672" y="1549020"/>
            <a:ext cx="8194781" cy="4394580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defRPr sz="67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8F0A1C-0996-3AFB-31EA-9E37442FB2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201" y="190062"/>
            <a:ext cx="10590260" cy="126443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6000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2(typ hoofdstuknummer)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712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TG_Hfdstk 1 Beeld Txt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82" y="1249134"/>
            <a:ext cx="5183188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382" y="2872819"/>
            <a:ext cx="4862015" cy="2300050"/>
          </a:xfrm>
        </p:spPr>
        <p:txBody>
          <a:bodyPr lIns="0" tIns="0" rIns="0" bIns="0">
            <a:normAutofit/>
          </a:bodyPr>
          <a:lstStyle>
            <a:lvl1pPr marL="342900" indent="-342900">
              <a:buClr>
                <a:schemeClr val="accent4"/>
              </a:buClr>
              <a:buFont typeface="Arial" panose="020B0604020202020204" pitchFamily="34" charset="0"/>
              <a:buChar char="•"/>
              <a:defRPr sz="2400" baseline="0">
                <a:solidFill>
                  <a:schemeClr val="accent2"/>
                </a:solidFill>
                <a:latin typeface="Silka Light" pitchFamily="2" charset="77"/>
              </a:defRPr>
            </a:lvl1pPr>
            <a:lvl2pPr marL="742950" indent="-285750">
              <a:buClr>
                <a:schemeClr val="accent4"/>
              </a:buClr>
              <a:buFont typeface="Arial" panose="020B0604020202020204" pitchFamily="34" charset="0"/>
              <a:buChar char="•"/>
              <a:defRPr sz="2000" baseline="0">
                <a:solidFill>
                  <a:schemeClr val="accent2"/>
                </a:solidFill>
                <a:latin typeface="Silka Light" pitchFamily="2" charset="77"/>
              </a:defRPr>
            </a:lvl2pPr>
            <a:lvl3pPr marL="1200150" indent="-285750">
              <a:buClr>
                <a:schemeClr val="accent4"/>
              </a:buClr>
              <a:buFont typeface="Arial" panose="020B0604020202020204" pitchFamily="34" charset="0"/>
              <a:buChar char="•"/>
              <a:defRPr sz="2000" baseline="0">
                <a:solidFill>
                  <a:schemeClr val="accent2"/>
                </a:solidFill>
                <a:latin typeface="Silka Light" pitchFamily="2" charset="77"/>
              </a:defRPr>
            </a:lvl3pPr>
            <a:lvl4pPr marL="1657350" indent="-285750">
              <a:buClr>
                <a:schemeClr val="accent4"/>
              </a:buClr>
              <a:buFont typeface="Arial" panose="020B0604020202020204" pitchFamily="34" charset="0"/>
              <a:buChar char="•"/>
              <a:defRPr sz="1800" baseline="0">
                <a:solidFill>
                  <a:schemeClr val="accent2"/>
                </a:solidFill>
                <a:latin typeface="Silka Light" pitchFamily="2" charset="77"/>
              </a:defRPr>
            </a:lvl4pPr>
            <a:lvl5pPr marL="2114550" indent="-285750">
              <a:buClr>
                <a:schemeClr val="accent4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accent2"/>
                </a:solidFill>
                <a:latin typeface="Silka Light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jdelijke aanduiding voor afbeelding 8">
            <a:extLst>
              <a:ext uri="{FF2B5EF4-FFF2-40B4-BE49-F238E27FC236}">
                <a16:creationId xmlns:a16="http://schemas.microsoft.com/office/drawing/2014/main" id="{E96A9101-6C80-E579-2912-BF69764259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250"/>
            <a:ext cx="5738813" cy="6762750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38518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TG_Hfdstk 1 Beeld Txt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itel 1">
            <a:extLst>
              <a:ext uri="{FF2B5EF4-FFF2-40B4-BE49-F238E27FC236}">
                <a16:creationId xmlns:a16="http://schemas.microsoft.com/office/drawing/2014/main" id="{3DC8DB72-12F9-7FF0-00C5-41D81CB51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8B526187-0D24-4AD0-8F95-7C1DCF57B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9751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TG_Hfdstk 1 Beeld Txt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1C62851-72AD-17BF-3A4D-418BE9D484CA}"/>
              </a:ext>
            </a:extLst>
          </p:cNvPr>
          <p:cNvSpPr/>
          <p:nvPr userDrawn="1"/>
        </p:nvSpPr>
        <p:spPr>
          <a:xfrm>
            <a:off x="5742145" y="85594"/>
            <a:ext cx="5725685" cy="6772405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581" y="1333010"/>
            <a:ext cx="5183188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4581" y="2890372"/>
            <a:ext cx="4862015" cy="2300050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Silka Light" pitchFamily="2" charset="77"/>
              </a:defRPr>
            </a:lvl1pPr>
            <a:lvl2pPr>
              <a:defRPr sz="2000" baseline="0">
                <a:solidFill>
                  <a:schemeClr val="bg1"/>
                </a:solidFill>
                <a:latin typeface="Silka Light" pitchFamily="2" charset="77"/>
              </a:defRPr>
            </a:lvl2pPr>
            <a:lvl3pPr>
              <a:defRPr sz="2000" baseline="0">
                <a:solidFill>
                  <a:schemeClr val="bg1"/>
                </a:solidFill>
                <a:latin typeface="Silka Light" pitchFamily="2" charset="77"/>
              </a:defRPr>
            </a:lvl3pPr>
            <a:lvl4pPr>
              <a:defRPr sz="1800" baseline="0">
                <a:solidFill>
                  <a:schemeClr val="bg1"/>
                </a:solidFill>
                <a:latin typeface="Silka Light" pitchFamily="2" charset="77"/>
              </a:defRPr>
            </a:lvl4pPr>
            <a:lvl5pPr>
              <a:defRPr sz="1600" baseline="0">
                <a:solidFill>
                  <a:schemeClr val="bg1"/>
                </a:solidFill>
                <a:latin typeface="Silka Light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afbeelding 8">
            <a:extLst>
              <a:ext uri="{FF2B5EF4-FFF2-40B4-BE49-F238E27FC236}">
                <a16:creationId xmlns:a16="http://schemas.microsoft.com/office/drawing/2014/main" id="{B83725B5-BA68-0E86-24AA-E6B169A66A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250"/>
            <a:ext cx="5738813" cy="6762750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77335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TG_Hfdstk 2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82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TG_Hfdstk 2 Txt 2 kolommen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0" y="337829"/>
            <a:ext cx="7642746" cy="1579681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accent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7E7BC2-0B8D-B4E8-8B82-2ACF10C70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270" y="2078313"/>
            <a:ext cx="4551527" cy="716509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accent2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F749FC-FB9E-8525-9B90-3232BB304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70" y="3071191"/>
            <a:ext cx="4756243" cy="3118471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4"/>
              </a:buClr>
              <a:defRPr sz="2400" baseline="0">
                <a:solidFill>
                  <a:schemeClr val="accent2"/>
                </a:solidFill>
              </a:defRPr>
            </a:lvl1pPr>
            <a:lvl2pPr>
              <a:buClr>
                <a:schemeClr val="accent4"/>
              </a:buClr>
              <a:defRPr sz="2000" baseline="0">
                <a:solidFill>
                  <a:schemeClr val="accent2"/>
                </a:solidFill>
              </a:defRPr>
            </a:lvl2pPr>
            <a:lvl3pPr>
              <a:buClr>
                <a:schemeClr val="accent4"/>
              </a:buClr>
              <a:defRPr sz="2000" baseline="0">
                <a:solidFill>
                  <a:schemeClr val="accent2"/>
                </a:solidFill>
              </a:defRPr>
            </a:lvl3pPr>
            <a:lvl4pPr>
              <a:buClr>
                <a:schemeClr val="accent4"/>
              </a:buClr>
              <a:defRPr sz="1800" baseline="0">
                <a:solidFill>
                  <a:schemeClr val="accent2"/>
                </a:solidFill>
              </a:defRPr>
            </a:lvl4pPr>
            <a:lvl5pPr>
              <a:buClr>
                <a:schemeClr val="accent4"/>
              </a:buClr>
              <a:defRPr sz="1600"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5CFBFEC-F70C-7496-2CD5-48A4AB87A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2078315"/>
            <a:ext cx="4218816" cy="716508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accent2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3071191"/>
            <a:ext cx="4756243" cy="3118472"/>
          </a:xfrm>
        </p:spPr>
        <p:txBody>
          <a:bodyPr lIns="0" tIns="0" rIns="0" bIns="0">
            <a:normAutofit/>
          </a:bodyPr>
          <a:lstStyle>
            <a:lvl1pPr>
              <a:buClr>
                <a:schemeClr val="accent4"/>
              </a:buClr>
              <a:defRPr sz="2400" baseline="0">
                <a:solidFill>
                  <a:schemeClr val="accent2"/>
                </a:solidFill>
              </a:defRPr>
            </a:lvl1pPr>
            <a:lvl2pPr>
              <a:buClr>
                <a:schemeClr val="accent4"/>
              </a:buClr>
              <a:defRPr sz="2000" baseline="0">
                <a:solidFill>
                  <a:schemeClr val="accent2"/>
                </a:solidFill>
              </a:defRPr>
            </a:lvl2pPr>
            <a:lvl3pPr>
              <a:buClr>
                <a:schemeClr val="accent4"/>
              </a:buClr>
              <a:defRPr sz="2000" baseline="0">
                <a:solidFill>
                  <a:schemeClr val="accent2"/>
                </a:solidFill>
              </a:defRPr>
            </a:lvl3pPr>
            <a:lvl4pPr>
              <a:buClr>
                <a:schemeClr val="accent4"/>
              </a:buClr>
              <a:defRPr sz="1800" baseline="0">
                <a:solidFill>
                  <a:schemeClr val="accent2"/>
                </a:solidFill>
              </a:defRPr>
            </a:lvl4pPr>
            <a:lvl5pPr>
              <a:buClr>
                <a:schemeClr val="accent4"/>
              </a:buClr>
              <a:defRPr sz="1600" baseline="0">
                <a:solidFill>
                  <a:schemeClr val="accent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4543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TG_Hfdstk 2 Txt 2 kolommen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3BF0DA0-EC82-DF73-D426-DD745194B926}"/>
              </a:ext>
            </a:extLst>
          </p:cNvPr>
          <p:cNvSpPr/>
          <p:nvPr userDrawn="1"/>
        </p:nvSpPr>
        <p:spPr>
          <a:xfrm>
            <a:off x="-1" y="88710"/>
            <a:ext cx="11470943" cy="676929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0" y="337829"/>
            <a:ext cx="7642746" cy="1579681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7E7BC2-0B8D-B4E8-8B82-2ACF10C70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270" y="2078313"/>
            <a:ext cx="4551527" cy="716509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F749FC-FB9E-8525-9B90-3232BB304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70" y="3061252"/>
            <a:ext cx="4756243" cy="3128410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2000" baseline="0">
                <a:solidFill>
                  <a:schemeClr val="bg1"/>
                </a:solidFill>
              </a:defRPr>
            </a:lvl3pPr>
            <a:lvl4pPr>
              <a:defRPr sz="1800" baseline="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5CFBFEC-F70C-7496-2CD5-48A4AB87A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2078315"/>
            <a:ext cx="4218816" cy="716508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3061251"/>
            <a:ext cx="4756243" cy="3128411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1800" baseline="0">
                <a:solidFill>
                  <a:schemeClr val="bg1"/>
                </a:solidFill>
              </a:defRPr>
            </a:lvl3pPr>
            <a:lvl4pPr>
              <a:defRPr sz="1600" baseline="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352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TG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2D850E2D-3161-A6E3-4C58-D62D2295B6F0}"/>
              </a:ext>
            </a:extLst>
          </p:cNvPr>
          <p:cNvSpPr/>
          <p:nvPr userDrawn="1"/>
        </p:nvSpPr>
        <p:spPr>
          <a:xfrm>
            <a:off x="0" y="85594"/>
            <a:ext cx="11470943" cy="6772405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BE"/>
          </a:p>
        </p:txBody>
      </p:sp>
      <p:pic>
        <p:nvPicPr>
          <p:cNvPr id="11" name="Afbeelding 10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742D3EB2-51A7-52C0-D261-A2189E73CF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6490" y="6200379"/>
            <a:ext cx="725510" cy="656263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F3A2A85-B38F-0131-373D-4E47205E4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6112" y="925506"/>
            <a:ext cx="5183188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Inhoud</a:t>
            </a:r>
            <a:endParaRPr lang="nl-BE"/>
          </a:p>
        </p:txBody>
      </p:sp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EFF243A0-F2B6-B9A6-E44E-EF1A3CC8F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46112" y="2482868"/>
            <a:ext cx="4862015" cy="2300050"/>
          </a:xfrm>
        </p:spPr>
        <p:txBody>
          <a:bodyPr lIns="0" tIns="0" rIns="0" bIns="0">
            <a:normAutofit/>
          </a:bodyPr>
          <a:lstStyle>
            <a:lvl1pPr marL="349200" indent="-457200">
              <a:buClr>
                <a:schemeClr val="accent2"/>
              </a:buClr>
              <a:buFont typeface="+mj-lt"/>
              <a:buAutoNum type="arabicPeriod"/>
              <a:defRPr sz="2400" baseline="0">
                <a:solidFill>
                  <a:schemeClr val="bg1"/>
                </a:solidFill>
                <a:latin typeface="Silka Light" pitchFamily="2" charset="77"/>
              </a:defRPr>
            </a:lvl1pPr>
            <a:lvl2pPr marL="522900" indent="-342900">
              <a:buClr>
                <a:schemeClr val="accent2"/>
              </a:buClr>
              <a:buFont typeface="+mj-lt"/>
              <a:buAutoNum type="arabicPeriod"/>
              <a:defRPr sz="1400" baseline="0">
                <a:solidFill>
                  <a:schemeClr val="bg1"/>
                </a:solidFill>
                <a:latin typeface="Silka Light" pitchFamily="2" charset="77"/>
              </a:defRPr>
            </a:lvl2pPr>
            <a:lvl3pPr>
              <a:defRPr sz="1400" baseline="0">
                <a:solidFill>
                  <a:schemeClr val="bg1"/>
                </a:solidFill>
                <a:latin typeface="Silka Light" pitchFamily="2" charset="77"/>
              </a:defRPr>
            </a:lvl3pPr>
            <a:lvl4pPr>
              <a:defRPr sz="1400" baseline="0">
                <a:solidFill>
                  <a:schemeClr val="bg1"/>
                </a:solidFill>
                <a:latin typeface="Silka Light" pitchFamily="2" charset="77"/>
              </a:defRPr>
            </a:lvl4pPr>
            <a:lvl5pPr>
              <a:defRPr sz="1400" baseline="0">
                <a:solidFill>
                  <a:schemeClr val="bg1"/>
                </a:solidFill>
                <a:latin typeface="Silka Light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146149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TG_Hoofdstuk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B600BFAD-A290-CB6C-901F-DF1678D68EAD}"/>
              </a:ext>
            </a:extLst>
          </p:cNvPr>
          <p:cNvSpPr/>
          <p:nvPr userDrawn="1"/>
        </p:nvSpPr>
        <p:spPr>
          <a:xfrm>
            <a:off x="0" y="89453"/>
            <a:ext cx="11470943" cy="6768547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0DE6C9-AA0A-9197-C4E0-9833788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672" y="1549020"/>
            <a:ext cx="8194781" cy="4394580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defRPr sz="67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8F0A1C-0996-3AFB-31EA-9E37442FB2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201" y="190062"/>
            <a:ext cx="10798982" cy="126443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6000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3 (typ hoofdstuknummer)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9563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TG_Hfdstk 1 Beeld Txt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82" y="1249134"/>
            <a:ext cx="5183188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382" y="2872819"/>
            <a:ext cx="4862015" cy="2300050"/>
          </a:xfrm>
        </p:spPr>
        <p:txBody>
          <a:bodyPr lIns="0" tIns="0" rIns="0" bIns="0">
            <a:normAutofit/>
          </a:bodyPr>
          <a:lstStyle>
            <a:lvl1pPr marL="342900" indent="-342900">
              <a:buClr>
                <a:schemeClr val="accent6"/>
              </a:buClr>
              <a:buFont typeface="Arial" panose="020B0604020202020204" pitchFamily="34" charset="0"/>
              <a:buChar char="•"/>
              <a:defRPr sz="2400" baseline="0">
                <a:solidFill>
                  <a:schemeClr val="accent3"/>
                </a:solidFill>
                <a:latin typeface="Silka Light" pitchFamily="2" charset="77"/>
              </a:defRPr>
            </a:lvl1pPr>
            <a:lvl2pPr marL="742950" indent="-285750">
              <a:buClr>
                <a:schemeClr val="accent6"/>
              </a:buClr>
              <a:buFont typeface="Arial" panose="020B0604020202020204" pitchFamily="34" charset="0"/>
              <a:buChar char="•"/>
              <a:defRPr sz="2000" baseline="0">
                <a:solidFill>
                  <a:schemeClr val="accent3"/>
                </a:solidFill>
                <a:latin typeface="Silka Light" pitchFamily="2" charset="77"/>
              </a:defRPr>
            </a:lvl2pPr>
            <a:lvl3pPr marL="1200150" indent="-285750">
              <a:buClr>
                <a:schemeClr val="accent6"/>
              </a:buClr>
              <a:buFont typeface="Arial" panose="020B0604020202020204" pitchFamily="34" charset="0"/>
              <a:buChar char="•"/>
              <a:defRPr sz="2000" baseline="0">
                <a:solidFill>
                  <a:schemeClr val="accent3"/>
                </a:solidFill>
                <a:latin typeface="Silka Light" pitchFamily="2" charset="77"/>
              </a:defRPr>
            </a:lvl3pPr>
            <a:lvl4pPr marL="1657350" indent="-285750">
              <a:buClr>
                <a:schemeClr val="accent6"/>
              </a:buClr>
              <a:buFont typeface="Arial" panose="020B0604020202020204" pitchFamily="34" charset="0"/>
              <a:buChar char="•"/>
              <a:defRPr sz="1800" baseline="0">
                <a:solidFill>
                  <a:schemeClr val="accent3"/>
                </a:solidFill>
                <a:latin typeface="Silka Light" pitchFamily="2" charset="77"/>
              </a:defRPr>
            </a:lvl4pPr>
            <a:lvl5pPr marL="2114550" indent="-285750">
              <a:buClr>
                <a:schemeClr val="accent6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accent3"/>
                </a:solidFill>
                <a:latin typeface="Silka Light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jdelijke aanduiding voor afbeelding 8">
            <a:extLst>
              <a:ext uri="{FF2B5EF4-FFF2-40B4-BE49-F238E27FC236}">
                <a16:creationId xmlns:a16="http://schemas.microsoft.com/office/drawing/2014/main" id="{53898833-9A84-2E6F-1AD9-B97E5A9D26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250"/>
            <a:ext cx="5738813" cy="6762750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45468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TG_Hfdstk 1 Beeld Txt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itel 1">
            <a:extLst>
              <a:ext uri="{FF2B5EF4-FFF2-40B4-BE49-F238E27FC236}">
                <a16:creationId xmlns:a16="http://schemas.microsoft.com/office/drawing/2014/main" id="{9C967DA9-0461-9202-929D-5415A4B5B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4D86C9C0-5F11-6767-7F38-456777EB7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64277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TG_Hfdstk 1 Beeld Txt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1C62851-72AD-17BF-3A4D-418BE9D484CA}"/>
              </a:ext>
            </a:extLst>
          </p:cNvPr>
          <p:cNvSpPr/>
          <p:nvPr userDrawn="1"/>
        </p:nvSpPr>
        <p:spPr>
          <a:xfrm>
            <a:off x="5738885" y="95534"/>
            <a:ext cx="5725685" cy="6762466"/>
          </a:xfrm>
          <a:prstGeom prst="rect">
            <a:avLst/>
          </a:prstGeom>
          <a:solidFill>
            <a:schemeClr val="accent3"/>
          </a:solidFill>
          <a:ln w="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581" y="1333010"/>
            <a:ext cx="5183188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4581" y="2890372"/>
            <a:ext cx="4862015" cy="2300050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Silka Light" pitchFamily="2" charset="77"/>
              </a:defRPr>
            </a:lvl1pPr>
            <a:lvl2pPr>
              <a:defRPr sz="2000" baseline="0">
                <a:solidFill>
                  <a:schemeClr val="bg1"/>
                </a:solidFill>
                <a:latin typeface="Silka Light" pitchFamily="2" charset="77"/>
              </a:defRPr>
            </a:lvl2pPr>
            <a:lvl3pPr>
              <a:defRPr sz="2000" baseline="0">
                <a:solidFill>
                  <a:schemeClr val="bg1"/>
                </a:solidFill>
                <a:latin typeface="Silka Light" pitchFamily="2" charset="77"/>
              </a:defRPr>
            </a:lvl3pPr>
            <a:lvl4pPr>
              <a:defRPr sz="1800" baseline="0">
                <a:solidFill>
                  <a:schemeClr val="bg1"/>
                </a:solidFill>
                <a:latin typeface="Silka Light" pitchFamily="2" charset="77"/>
              </a:defRPr>
            </a:lvl4pPr>
            <a:lvl5pPr>
              <a:defRPr sz="1600" baseline="0">
                <a:solidFill>
                  <a:schemeClr val="bg1"/>
                </a:solidFill>
                <a:latin typeface="Silka Light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afbeelding 8">
            <a:extLst>
              <a:ext uri="{FF2B5EF4-FFF2-40B4-BE49-F238E27FC236}">
                <a16:creationId xmlns:a16="http://schemas.microsoft.com/office/drawing/2014/main" id="{9286CC0D-3960-BF84-109F-1985C9D9FC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250"/>
            <a:ext cx="5738813" cy="6762750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53462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TG_Hfdstk 3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299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TG_Hfdstk 3 Txt 2 kolommen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0" y="337829"/>
            <a:ext cx="7642746" cy="1579681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accent3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7E7BC2-0B8D-B4E8-8B82-2ACF10C70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270" y="2078313"/>
            <a:ext cx="4551527" cy="716509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accent3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F749FC-FB9E-8525-9B90-3232BB304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70" y="3071191"/>
            <a:ext cx="4756243" cy="3118471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accent3"/>
                </a:solidFill>
              </a:defRPr>
            </a:lvl1pPr>
            <a:lvl2pPr>
              <a:defRPr sz="2000" baseline="0">
                <a:solidFill>
                  <a:schemeClr val="accent3"/>
                </a:solidFill>
              </a:defRPr>
            </a:lvl2pPr>
            <a:lvl3pPr>
              <a:defRPr sz="2000" baseline="0">
                <a:solidFill>
                  <a:schemeClr val="accent3"/>
                </a:solidFill>
              </a:defRPr>
            </a:lvl3pPr>
            <a:lvl4pPr>
              <a:defRPr sz="1800" baseline="0">
                <a:solidFill>
                  <a:schemeClr val="accent3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5CFBFEC-F70C-7496-2CD5-48A4AB87A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2078315"/>
            <a:ext cx="4218816" cy="716508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accent3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3071191"/>
            <a:ext cx="4756243" cy="3118472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accent3"/>
                </a:solidFill>
              </a:defRPr>
            </a:lvl1pPr>
            <a:lvl2pPr>
              <a:defRPr sz="2000" baseline="0">
                <a:solidFill>
                  <a:schemeClr val="accent3"/>
                </a:solidFill>
              </a:defRPr>
            </a:lvl2pPr>
            <a:lvl3pPr>
              <a:defRPr sz="2000" baseline="0">
                <a:solidFill>
                  <a:schemeClr val="accent3"/>
                </a:solidFill>
              </a:defRPr>
            </a:lvl3pPr>
            <a:lvl4pPr>
              <a:defRPr sz="1800" baseline="0">
                <a:solidFill>
                  <a:schemeClr val="accent3"/>
                </a:solidFill>
              </a:defRPr>
            </a:lvl4pPr>
            <a:lvl5pPr>
              <a:defRPr sz="1600" baseline="0">
                <a:solidFill>
                  <a:schemeClr val="accent3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72109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TG_Hfdstk 3 Txt 2 kolommen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3BF0DA0-EC82-DF73-D426-DD745194B926}"/>
              </a:ext>
            </a:extLst>
          </p:cNvPr>
          <p:cNvSpPr/>
          <p:nvPr userDrawn="1"/>
        </p:nvSpPr>
        <p:spPr>
          <a:xfrm>
            <a:off x="-1" y="88710"/>
            <a:ext cx="11470943" cy="6769290"/>
          </a:xfrm>
          <a:prstGeom prst="rect">
            <a:avLst/>
          </a:prstGeom>
          <a:solidFill>
            <a:schemeClr val="accent3"/>
          </a:solidFill>
          <a:ln w="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0" y="337829"/>
            <a:ext cx="7642746" cy="1579681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7E7BC2-0B8D-B4E8-8B82-2ACF10C70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270" y="2078313"/>
            <a:ext cx="4551527" cy="716509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F749FC-FB9E-8525-9B90-3232BB304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70" y="3071191"/>
            <a:ext cx="4756243" cy="3118471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2000" baseline="0">
                <a:solidFill>
                  <a:schemeClr val="bg1"/>
                </a:solidFill>
              </a:defRPr>
            </a:lvl3pPr>
            <a:lvl4pPr>
              <a:defRPr sz="1800" baseline="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5CFBFEC-F70C-7496-2CD5-48A4AB87A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2078315"/>
            <a:ext cx="4218816" cy="716508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3071191"/>
            <a:ext cx="4756243" cy="3118472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2000" baseline="0">
                <a:solidFill>
                  <a:schemeClr val="bg1"/>
                </a:solidFill>
              </a:defRPr>
            </a:lvl3pPr>
            <a:lvl4pPr>
              <a:defRPr sz="1800" baseline="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4016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TG_Hoofdstuk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B600BFAD-A290-CB6C-901F-DF1678D68EAD}"/>
              </a:ext>
            </a:extLst>
          </p:cNvPr>
          <p:cNvSpPr/>
          <p:nvPr userDrawn="1"/>
        </p:nvSpPr>
        <p:spPr>
          <a:xfrm>
            <a:off x="0" y="100611"/>
            <a:ext cx="11470943" cy="6761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0DE6C9-AA0A-9197-C4E0-9833788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672" y="1549020"/>
            <a:ext cx="8194781" cy="4394580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defRPr sz="67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8F0A1C-0996-3AFB-31EA-9E37442FB2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200" y="190062"/>
            <a:ext cx="10739347" cy="126443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6000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4 (typ hoofdstuknummer)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13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TG_Hfdstk 1 Beeld Txt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82" y="1249134"/>
            <a:ext cx="5183188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382" y="2872819"/>
            <a:ext cx="4862015" cy="2300050"/>
          </a:xfrm>
        </p:spPr>
        <p:txBody>
          <a:bodyPr lIns="0" tIns="0" rIns="0" bIns="0">
            <a:normAutofit/>
          </a:bodyPr>
          <a:lstStyle>
            <a:lvl1pPr marL="342900" indent="-342900">
              <a:buClr>
                <a:schemeClr val="accent2"/>
              </a:buClr>
              <a:buFont typeface="Arial" panose="020B0604020202020204" pitchFamily="34" charset="0"/>
              <a:buChar char="•"/>
              <a:defRPr sz="2400" baseline="0">
                <a:solidFill>
                  <a:schemeClr val="accent1"/>
                </a:solidFill>
                <a:latin typeface="Silka Light" pitchFamily="2" charset="77"/>
              </a:defRPr>
            </a:lvl1pPr>
            <a:lvl2pPr marL="7429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2000" baseline="0">
                <a:solidFill>
                  <a:schemeClr val="accent1"/>
                </a:solidFill>
                <a:latin typeface="Silka Light" pitchFamily="2" charset="77"/>
              </a:defRPr>
            </a:lvl2pPr>
            <a:lvl3pPr marL="12001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2000" baseline="0">
                <a:solidFill>
                  <a:schemeClr val="accent1"/>
                </a:solidFill>
                <a:latin typeface="Silka Light" pitchFamily="2" charset="77"/>
              </a:defRPr>
            </a:lvl3pPr>
            <a:lvl4pPr marL="16573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800" baseline="0">
                <a:solidFill>
                  <a:schemeClr val="accent1"/>
                </a:solidFill>
                <a:latin typeface="Silka Light" pitchFamily="2" charset="77"/>
              </a:defRPr>
            </a:lvl4pPr>
            <a:lvl5pPr marL="2114550" indent="-285750">
              <a:buClr>
                <a:schemeClr val="accent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accent1"/>
                </a:solidFill>
                <a:latin typeface="Silka Light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3" name="Tijdelijke aanduiding voor afbeelding 8">
            <a:extLst>
              <a:ext uri="{FF2B5EF4-FFF2-40B4-BE49-F238E27FC236}">
                <a16:creationId xmlns:a16="http://schemas.microsoft.com/office/drawing/2014/main" id="{1B6843A5-A708-CF3D-9A88-7119439BE3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250"/>
            <a:ext cx="5738813" cy="6762750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69611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TG_Hfdstk 1 Beeld Txt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itel 1">
            <a:extLst>
              <a:ext uri="{FF2B5EF4-FFF2-40B4-BE49-F238E27FC236}">
                <a16:creationId xmlns:a16="http://schemas.microsoft.com/office/drawing/2014/main" id="{30B6F823-12B6-8E42-1E24-822928F0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8BC979FC-6878-D6BD-591E-37CE1A7F5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844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TG_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638D4753-98E0-9FDA-277F-14DFCB72581F}"/>
              </a:ext>
            </a:extLst>
          </p:cNvPr>
          <p:cNvSpPr/>
          <p:nvPr userDrawn="1"/>
        </p:nvSpPr>
        <p:spPr>
          <a:xfrm>
            <a:off x="-73662" y="110152"/>
            <a:ext cx="11470943" cy="6126036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5D8DC1-E060-7331-EBAF-D9BE0C4D1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388" y="5163990"/>
            <a:ext cx="6489509" cy="1041559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</a:defRPr>
            </a:lvl1pPr>
            <a:lvl2pPr marL="180000" indent="0">
              <a:buNone/>
              <a:defRPr sz="1400" baseline="0">
                <a:solidFill>
                  <a:schemeClr val="bg1"/>
                </a:solidFill>
              </a:defRPr>
            </a:lvl2pPr>
            <a:lvl3pPr>
              <a:defRPr sz="1400" baseline="0">
                <a:solidFill>
                  <a:schemeClr val="bg1"/>
                </a:solidFill>
              </a:defRPr>
            </a:lvl3pPr>
            <a:lvl4pPr>
              <a:defRPr sz="14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7BFB2B-3604-3FD2-8A43-81585D772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3893" y="2661314"/>
            <a:ext cx="6489510" cy="1325672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8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0" name="Graphic 9">
            <a:hlinkClick r:id="rId2"/>
            <a:extLst>
              <a:ext uri="{FF2B5EF4-FFF2-40B4-BE49-F238E27FC236}">
                <a16:creationId xmlns:a16="http://schemas.microsoft.com/office/drawing/2014/main" id="{767EFAAB-19CD-32FF-530B-CE6C33840D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7846" y="4172583"/>
            <a:ext cx="129390" cy="248564"/>
          </a:xfrm>
          <a:prstGeom prst="rect">
            <a:avLst/>
          </a:prstGeom>
        </p:spPr>
      </p:pic>
      <p:pic>
        <p:nvPicPr>
          <p:cNvPr id="12" name="Graphic 11">
            <a:hlinkClick r:id="rId4"/>
            <a:extLst>
              <a:ext uri="{FF2B5EF4-FFF2-40B4-BE49-F238E27FC236}">
                <a16:creationId xmlns:a16="http://schemas.microsoft.com/office/drawing/2014/main" id="{DBFAA736-1620-B4BC-30C4-0FFFA2B2C5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7963" y="4203222"/>
            <a:ext cx="217925" cy="21792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5CD5751-3118-15E2-872F-430B4C010B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2489" y="2056212"/>
            <a:ext cx="259593" cy="454288"/>
          </a:xfrm>
          <a:prstGeom prst="rect">
            <a:avLst/>
          </a:prstGeom>
        </p:spPr>
      </p:pic>
      <p:pic>
        <p:nvPicPr>
          <p:cNvPr id="5" name="Afbeelding 4" descr="Afbeelding met sinaasappel, Graphics, Kleurrijkheid, schermopname&#10;&#10;Automatisch gegenereerde beschrijving">
            <a:extLst>
              <a:ext uri="{FF2B5EF4-FFF2-40B4-BE49-F238E27FC236}">
                <a16:creationId xmlns:a16="http://schemas.microsoft.com/office/drawing/2014/main" id="{7DE6C0AA-9005-7811-60F4-ABB31CA810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52975" y="6453171"/>
            <a:ext cx="158670" cy="142905"/>
          </a:xfrm>
          <a:prstGeom prst="rect">
            <a:avLst/>
          </a:prstGeom>
        </p:spPr>
      </p:pic>
      <p:pic>
        <p:nvPicPr>
          <p:cNvPr id="7" name="Afbeelding 6" descr="Afbeelding met sinaasappel, Graphics, Kleurrijkheid, schermopname&#10;&#10;Automatisch gegenereerde beschrijving">
            <a:extLst>
              <a:ext uri="{FF2B5EF4-FFF2-40B4-BE49-F238E27FC236}">
                <a16:creationId xmlns:a16="http://schemas.microsoft.com/office/drawing/2014/main" id="{D3BFBA08-8854-BBDF-BA7E-294DF7958B2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77657" y="6449314"/>
            <a:ext cx="158670" cy="14290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20DE197-20C6-EFB2-78C4-43AAD801E48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3971" y="6236188"/>
            <a:ext cx="11426972" cy="6365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DF78562-C8FB-3ADB-7463-DBAFB9603DA2}"/>
              </a:ext>
            </a:extLst>
          </p:cNvPr>
          <p:cNvSpPr txBox="1"/>
          <p:nvPr userDrawn="1"/>
        </p:nvSpPr>
        <p:spPr>
          <a:xfrm>
            <a:off x="2417510" y="6374070"/>
            <a:ext cx="2186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accent1"/>
                </a:solidFill>
                <a:latin typeface="Silka Light" panose="00000400000000000000" pitchFamily="50" charset="0"/>
              </a:rPr>
              <a:t>info@waytogo.be</a:t>
            </a:r>
            <a:endParaRPr lang="en-BE" sz="1400">
              <a:solidFill>
                <a:schemeClr val="accent1"/>
              </a:solidFill>
              <a:latin typeface="Silka Light" panose="00000400000000000000" pitchFamily="50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07326BF-ECAB-53AB-C148-A9A633622AFA}"/>
              </a:ext>
            </a:extLst>
          </p:cNvPr>
          <p:cNvSpPr txBox="1"/>
          <p:nvPr userDrawn="1"/>
        </p:nvSpPr>
        <p:spPr>
          <a:xfrm>
            <a:off x="5002695" y="6363717"/>
            <a:ext cx="2186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latin typeface="Silka Light" panose="00000400000000000000" pitchFamily="50" charset="0"/>
              </a:rPr>
              <a:t>www.waytogo.be</a:t>
            </a:r>
            <a:endParaRPr lang="en-BE" sz="1400">
              <a:solidFill>
                <a:schemeClr val="accent1"/>
              </a:solidFill>
              <a:latin typeface="Silka Light" panose="00000400000000000000" pitchFamily="50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81745F8-59C2-2866-E345-D0E4ADA29E38}"/>
              </a:ext>
            </a:extLst>
          </p:cNvPr>
          <p:cNvSpPr txBox="1"/>
          <p:nvPr userDrawn="1"/>
        </p:nvSpPr>
        <p:spPr>
          <a:xfrm>
            <a:off x="7587881" y="6374070"/>
            <a:ext cx="2186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chemeClr val="accent1"/>
                </a:solidFill>
                <a:latin typeface="Silka Light" panose="00000400000000000000" pitchFamily="50" charset="0"/>
              </a:rPr>
              <a:t>09 396 70 50</a:t>
            </a:r>
            <a:endParaRPr lang="en-BE" sz="1400">
              <a:solidFill>
                <a:schemeClr val="accent1"/>
              </a:solidFill>
              <a:latin typeface="Silka Light" panose="00000400000000000000" pitchFamily="50" charset="0"/>
            </a:endParaRPr>
          </a:p>
        </p:txBody>
      </p:sp>
      <p:pic>
        <p:nvPicPr>
          <p:cNvPr id="13" name="Afbeelding 12" descr="Afbeelding met Graphics, logo, schermopname, symbool&#10;&#10;Door AI gegenereerde inhoud is mogelijk onjuist.">
            <a:hlinkClick r:id="rId9"/>
            <a:extLst>
              <a:ext uri="{FF2B5EF4-FFF2-40B4-BE49-F238E27FC236}">
                <a16:creationId xmlns:a16="http://schemas.microsoft.com/office/drawing/2014/main" id="{2EB89E2F-54B8-E18C-43B4-C035C7C7295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096000" y="4155745"/>
            <a:ext cx="312878" cy="312878"/>
          </a:xfrm>
          <a:prstGeom prst="rect">
            <a:avLst/>
          </a:prstGeom>
        </p:spPr>
      </p:pic>
      <p:pic>
        <p:nvPicPr>
          <p:cNvPr id="18" name="Afbeelding 17" descr="Afbeelding met Graphics, symbool, Lettertype, logo&#10;&#10;Door AI gegenereerde inhoud is mogelijk onjuist.">
            <a:hlinkClick r:id="rId11"/>
            <a:extLst>
              <a:ext uri="{FF2B5EF4-FFF2-40B4-BE49-F238E27FC236}">
                <a16:creationId xmlns:a16="http://schemas.microsoft.com/office/drawing/2014/main" id="{988D177F-34B4-8FA9-A8CE-6076FF3887D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019624" y="4137800"/>
            <a:ext cx="318129" cy="3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67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TG_Hfdstk 1 Beeld Txt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1C62851-72AD-17BF-3A4D-418BE9D484CA}"/>
              </a:ext>
            </a:extLst>
          </p:cNvPr>
          <p:cNvSpPr/>
          <p:nvPr userDrawn="1"/>
        </p:nvSpPr>
        <p:spPr>
          <a:xfrm>
            <a:off x="5738885" y="95534"/>
            <a:ext cx="5725685" cy="6762466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581" y="1333010"/>
            <a:ext cx="5183188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4581" y="2890372"/>
            <a:ext cx="4862015" cy="2300050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Silka Light" pitchFamily="2" charset="77"/>
              </a:defRPr>
            </a:lvl1pPr>
            <a:lvl2pPr>
              <a:defRPr sz="2000" baseline="0">
                <a:solidFill>
                  <a:schemeClr val="bg1"/>
                </a:solidFill>
                <a:latin typeface="Silka Light" pitchFamily="2" charset="77"/>
              </a:defRPr>
            </a:lvl2pPr>
            <a:lvl3pPr>
              <a:defRPr sz="2000" baseline="0">
                <a:solidFill>
                  <a:schemeClr val="bg1"/>
                </a:solidFill>
                <a:latin typeface="Silka Light" pitchFamily="2" charset="77"/>
              </a:defRPr>
            </a:lvl3pPr>
            <a:lvl4pPr>
              <a:defRPr sz="1800" baseline="0">
                <a:solidFill>
                  <a:schemeClr val="bg1"/>
                </a:solidFill>
                <a:latin typeface="Silka Light" pitchFamily="2" charset="77"/>
              </a:defRPr>
            </a:lvl4pPr>
            <a:lvl5pPr>
              <a:defRPr sz="1600" baseline="0">
                <a:solidFill>
                  <a:schemeClr val="bg1"/>
                </a:solidFill>
                <a:latin typeface="Silka Light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afbeelding 8">
            <a:extLst>
              <a:ext uri="{FF2B5EF4-FFF2-40B4-BE49-F238E27FC236}">
                <a16:creationId xmlns:a16="http://schemas.microsoft.com/office/drawing/2014/main" id="{DC36DE51-1995-8539-FDE2-7A29ADED6D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250"/>
            <a:ext cx="5738813" cy="6762750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93242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TG_Hfdstk 4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986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TG_Hfdstk 4 Txt 2 kolommen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0" y="337829"/>
            <a:ext cx="7642746" cy="1579681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7E7BC2-0B8D-B4E8-8B82-2ACF10C70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270" y="2078313"/>
            <a:ext cx="4551527" cy="716509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accent1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F749FC-FB9E-8525-9B90-3232BB304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70" y="3051313"/>
            <a:ext cx="4756243" cy="3138349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accent1"/>
                </a:solidFill>
              </a:defRPr>
            </a:lvl1pPr>
            <a:lvl2pPr>
              <a:defRPr sz="2000" baseline="0">
                <a:solidFill>
                  <a:schemeClr val="accent1"/>
                </a:solidFill>
              </a:defRPr>
            </a:lvl2pPr>
            <a:lvl3pPr>
              <a:defRPr sz="2000" baseline="0">
                <a:solidFill>
                  <a:schemeClr val="accent1"/>
                </a:solidFill>
              </a:defRPr>
            </a:lvl3pPr>
            <a:lvl4pPr>
              <a:defRPr sz="1800" baseline="0">
                <a:solidFill>
                  <a:schemeClr val="accent1"/>
                </a:solidFill>
              </a:defRPr>
            </a:lvl4pPr>
            <a:lvl5pPr>
              <a:defRPr sz="16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5CFBFEC-F70C-7496-2CD5-48A4AB87A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2078315"/>
            <a:ext cx="4218816" cy="716508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accent1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3051313"/>
            <a:ext cx="4756243" cy="3138350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accent1"/>
                </a:solidFill>
              </a:defRPr>
            </a:lvl1pPr>
            <a:lvl2pPr>
              <a:defRPr sz="2000" baseline="0">
                <a:solidFill>
                  <a:schemeClr val="accent1"/>
                </a:solidFill>
              </a:defRPr>
            </a:lvl2pPr>
            <a:lvl3pPr>
              <a:defRPr sz="2000" baseline="0">
                <a:solidFill>
                  <a:schemeClr val="accent1"/>
                </a:solidFill>
              </a:defRPr>
            </a:lvl3pPr>
            <a:lvl4pPr>
              <a:defRPr sz="1800" baseline="0">
                <a:solidFill>
                  <a:schemeClr val="accent1"/>
                </a:solidFill>
              </a:defRPr>
            </a:lvl4pPr>
            <a:lvl5pPr>
              <a:defRPr sz="16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4665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WTG_Hfdstk 4 Txt 2 kolommen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3BF0DA0-EC82-DF73-D426-DD745194B926}"/>
              </a:ext>
            </a:extLst>
          </p:cNvPr>
          <p:cNvSpPr/>
          <p:nvPr userDrawn="1"/>
        </p:nvSpPr>
        <p:spPr>
          <a:xfrm>
            <a:off x="-1" y="88710"/>
            <a:ext cx="11470943" cy="6769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0" y="337829"/>
            <a:ext cx="7642746" cy="1579681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7E7BC2-0B8D-B4E8-8B82-2ACF10C70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270" y="2078313"/>
            <a:ext cx="4551527" cy="716509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5F749FC-FB9E-8525-9B90-3232BB304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70" y="3051313"/>
            <a:ext cx="4756243" cy="3138349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2000" baseline="0">
                <a:solidFill>
                  <a:schemeClr val="bg1"/>
                </a:solidFill>
              </a:defRPr>
            </a:lvl3pPr>
            <a:lvl4pPr>
              <a:defRPr sz="1800" baseline="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5CFBFEC-F70C-7496-2CD5-48A4AB87A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2078315"/>
            <a:ext cx="4218816" cy="716508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2400" b="1" baseline="0">
                <a:solidFill>
                  <a:schemeClr val="bg1"/>
                </a:solidFill>
                <a:latin typeface="Silka Black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4426" y="3051313"/>
            <a:ext cx="4756243" cy="3138350"/>
          </a:xfrm>
        </p:spPr>
        <p:txBody>
          <a:bodyPr lIns="0" tIns="0" rIns="0" bIns="0">
            <a:norm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  <a:lvl2pPr>
              <a:defRPr sz="2000" baseline="0">
                <a:solidFill>
                  <a:schemeClr val="bg1"/>
                </a:solidFill>
              </a:defRPr>
            </a:lvl2pPr>
            <a:lvl3pPr>
              <a:defRPr sz="2000" baseline="0">
                <a:solidFill>
                  <a:schemeClr val="bg1"/>
                </a:solidFill>
              </a:defRPr>
            </a:lvl3pPr>
            <a:lvl4pPr>
              <a:defRPr sz="1800" baseline="0">
                <a:solidFill>
                  <a:schemeClr val="bg1"/>
                </a:solidFill>
              </a:defRPr>
            </a:lvl4pPr>
            <a:lvl5pPr>
              <a:defRPr sz="16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895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TG_Laatst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638D4753-98E0-9FDA-277F-14DFCB72581F}"/>
              </a:ext>
            </a:extLst>
          </p:cNvPr>
          <p:cNvSpPr/>
          <p:nvPr userDrawn="1"/>
        </p:nvSpPr>
        <p:spPr>
          <a:xfrm>
            <a:off x="0" y="79513"/>
            <a:ext cx="11470943" cy="6126036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7BFB2B-3604-3FD2-8A43-81585D77294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55121" y="2661314"/>
            <a:ext cx="8760699" cy="76768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8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Volg ons op </a:t>
            </a:r>
            <a:r>
              <a:rPr lang="nl-NL" err="1"/>
              <a:t>Linkedin</a:t>
            </a:r>
            <a:r>
              <a:rPr lang="nl-NL"/>
              <a:t> (typ zelf nog iets)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5CD5751-3118-15E2-872F-430B4C010B0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02489" y="2056212"/>
            <a:ext cx="259593" cy="454288"/>
          </a:xfrm>
          <a:prstGeom prst="rect">
            <a:avLst/>
          </a:prstGeom>
        </p:spPr>
      </p:pic>
      <p:pic>
        <p:nvPicPr>
          <p:cNvPr id="5" name="Afbeelding 4" descr="Afbeelding met sinaasappel, Graphics, Kleurrijkheid, schermopname&#10;&#10;Automatisch gegenereerde beschrijving">
            <a:extLst>
              <a:ext uri="{FF2B5EF4-FFF2-40B4-BE49-F238E27FC236}">
                <a16:creationId xmlns:a16="http://schemas.microsoft.com/office/drawing/2014/main" id="{7DE6C0AA-9005-7811-60F4-ABB31CA810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52975" y="6453171"/>
            <a:ext cx="158670" cy="142905"/>
          </a:xfrm>
          <a:prstGeom prst="rect">
            <a:avLst/>
          </a:prstGeom>
        </p:spPr>
      </p:pic>
      <p:pic>
        <p:nvPicPr>
          <p:cNvPr id="7" name="Afbeelding 6" descr="Afbeelding met sinaasappel, Graphics, Kleurrijkheid, schermopname&#10;&#10;Automatisch gegenereerde beschrijving">
            <a:extLst>
              <a:ext uri="{FF2B5EF4-FFF2-40B4-BE49-F238E27FC236}">
                <a16:creationId xmlns:a16="http://schemas.microsoft.com/office/drawing/2014/main" id="{D3BFBA08-8854-BBDF-BA7E-294DF7958B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77657" y="6449314"/>
            <a:ext cx="158670" cy="14290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20DE197-20C6-EFB2-78C4-43AAD801E4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971" y="6236188"/>
            <a:ext cx="11426972" cy="63653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DF78562-C8FB-3ADB-7463-DBAFB9603DA2}"/>
              </a:ext>
            </a:extLst>
          </p:cNvPr>
          <p:cNvSpPr txBox="1"/>
          <p:nvPr userDrawn="1"/>
        </p:nvSpPr>
        <p:spPr>
          <a:xfrm>
            <a:off x="2417510" y="6374070"/>
            <a:ext cx="2186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accent1"/>
                </a:solidFill>
                <a:latin typeface="Silka Light" panose="00000400000000000000" pitchFamily="50" charset="0"/>
              </a:rPr>
              <a:t>info@waytogo.be</a:t>
            </a:r>
            <a:endParaRPr lang="en-BE" sz="1400">
              <a:solidFill>
                <a:schemeClr val="accent1"/>
              </a:solidFill>
              <a:latin typeface="Silka Light" panose="00000400000000000000" pitchFamily="50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07326BF-ECAB-53AB-C148-A9A633622AFA}"/>
              </a:ext>
            </a:extLst>
          </p:cNvPr>
          <p:cNvSpPr txBox="1"/>
          <p:nvPr userDrawn="1"/>
        </p:nvSpPr>
        <p:spPr>
          <a:xfrm>
            <a:off x="5002695" y="6363717"/>
            <a:ext cx="2186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accent1"/>
                </a:solidFill>
                <a:latin typeface="Silka Light" panose="00000400000000000000" pitchFamily="50" charset="0"/>
              </a:rPr>
              <a:t>www.waytogo.be</a:t>
            </a:r>
            <a:endParaRPr lang="en-BE" sz="1400">
              <a:solidFill>
                <a:schemeClr val="accent1"/>
              </a:solidFill>
              <a:latin typeface="Silka Light" panose="00000400000000000000" pitchFamily="50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81745F8-59C2-2866-E345-D0E4ADA29E38}"/>
              </a:ext>
            </a:extLst>
          </p:cNvPr>
          <p:cNvSpPr txBox="1"/>
          <p:nvPr userDrawn="1"/>
        </p:nvSpPr>
        <p:spPr>
          <a:xfrm>
            <a:off x="7587881" y="6374070"/>
            <a:ext cx="21866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>
                <a:solidFill>
                  <a:schemeClr val="accent1"/>
                </a:solidFill>
                <a:latin typeface="Silka Light" panose="00000400000000000000" pitchFamily="50" charset="0"/>
              </a:rPr>
              <a:t>09 396 70 50</a:t>
            </a:r>
            <a:endParaRPr lang="en-BE" sz="1400">
              <a:solidFill>
                <a:schemeClr val="accent1"/>
              </a:solidFill>
              <a:latin typeface="Silka Light" panose="00000400000000000000" pitchFamily="50" charset="0"/>
            </a:endParaRPr>
          </a:p>
        </p:txBody>
      </p:sp>
      <p:pic>
        <p:nvPicPr>
          <p:cNvPr id="13" name="Afbeelding 12" descr="Afbeelding met patroon, plein, pixel&#10;&#10;Door AI gegenereerde inhoud is mogelijk onjuist.">
            <a:extLst>
              <a:ext uri="{FF2B5EF4-FFF2-40B4-BE49-F238E27FC236}">
                <a16:creationId xmlns:a16="http://schemas.microsoft.com/office/drawing/2014/main" id="{94523FC1-B9FD-0C7E-9E74-42B8F8D251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67118" y="3569241"/>
            <a:ext cx="1523060" cy="15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4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TG_Hoofdstuk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B600BFAD-A290-CB6C-901F-DF1678D68EAD}"/>
              </a:ext>
            </a:extLst>
          </p:cNvPr>
          <p:cNvSpPr/>
          <p:nvPr userDrawn="1"/>
        </p:nvSpPr>
        <p:spPr>
          <a:xfrm>
            <a:off x="0" y="100611"/>
            <a:ext cx="11470943" cy="67617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0DE6C9-AA0A-9197-C4E0-9833788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672" y="1549020"/>
            <a:ext cx="8194781" cy="4394580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defRPr sz="67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8F0A1C-0996-3AFB-31EA-9E37442FB2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200" y="190062"/>
            <a:ext cx="10739347" cy="126443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6000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4 (typ hoofdstuknummer)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0049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TG_Hoofdstuk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B600BFAD-A290-CB6C-901F-DF1678D68EAD}"/>
              </a:ext>
            </a:extLst>
          </p:cNvPr>
          <p:cNvSpPr/>
          <p:nvPr userDrawn="1"/>
        </p:nvSpPr>
        <p:spPr>
          <a:xfrm>
            <a:off x="0" y="79714"/>
            <a:ext cx="11470943" cy="6778286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0DE6C9-AA0A-9197-C4E0-9833788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672" y="1549020"/>
            <a:ext cx="8194781" cy="4394580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ct val="100000"/>
              </a:lnSpc>
              <a:defRPr sz="67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8F0A1C-0996-3AFB-31EA-9E37442FB2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200" y="190062"/>
            <a:ext cx="11126973" cy="1264430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6000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1 (typ hoofdstuknummer)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6944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TG_Hfdstk 1 Beeld Txt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82" y="1249134"/>
            <a:ext cx="5183188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382" y="2872819"/>
            <a:ext cx="4862015" cy="2300050"/>
          </a:xfrm>
        </p:spPr>
        <p:txBody>
          <a:bodyPr lIns="0" tIns="0" rIns="0" bIns="0">
            <a:normAutofit/>
          </a:bodyPr>
          <a:lstStyle>
            <a:lvl1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  <a:defRPr sz="2400" baseline="0">
                <a:solidFill>
                  <a:schemeClr val="accent5"/>
                </a:solidFill>
                <a:latin typeface="Silka Light" pitchFamily="2" charset="77"/>
              </a:defRPr>
            </a:lvl1pPr>
            <a:lvl2pPr marL="7429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2000" baseline="0">
                <a:solidFill>
                  <a:schemeClr val="accent5"/>
                </a:solidFill>
                <a:latin typeface="Silka Light" pitchFamily="2" charset="77"/>
              </a:defRPr>
            </a:lvl2pPr>
            <a:lvl3pPr marL="12001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2000" baseline="0">
                <a:solidFill>
                  <a:schemeClr val="accent5"/>
                </a:solidFill>
                <a:latin typeface="Silka Light" pitchFamily="2" charset="77"/>
              </a:defRPr>
            </a:lvl3pPr>
            <a:lvl4pPr marL="16573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800" baseline="0">
                <a:solidFill>
                  <a:schemeClr val="accent5"/>
                </a:solidFill>
                <a:latin typeface="Silka Light" pitchFamily="2" charset="77"/>
              </a:defRPr>
            </a:lvl4pPr>
            <a:lvl5pPr marL="2114550" indent="-285750">
              <a:buClr>
                <a:schemeClr val="accent1"/>
              </a:buClr>
              <a:buFont typeface="Arial" panose="020B0604020202020204" pitchFamily="34" charset="0"/>
              <a:buChar char="•"/>
              <a:defRPr sz="1400" baseline="0">
                <a:solidFill>
                  <a:schemeClr val="accent5"/>
                </a:solidFill>
                <a:latin typeface="Silka Light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70720B79-2044-F6DC-8FDB-49BDBB05A4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250"/>
            <a:ext cx="5738813" cy="6762750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7152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TG_Hfdstk 1 Beeld Txt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itel 1">
            <a:extLst>
              <a:ext uri="{FF2B5EF4-FFF2-40B4-BE49-F238E27FC236}">
                <a16:creationId xmlns:a16="http://schemas.microsoft.com/office/drawing/2014/main" id="{CDD40465-AF93-8183-90D6-ACBC3A16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1BE6C20-BA1D-996D-DA42-E3F83732F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1130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TG_Hfdstk 1 Beeld Txt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1C62851-72AD-17BF-3A4D-418BE9D484CA}"/>
              </a:ext>
            </a:extLst>
          </p:cNvPr>
          <p:cNvSpPr/>
          <p:nvPr userDrawn="1"/>
        </p:nvSpPr>
        <p:spPr>
          <a:xfrm>
            <a:off x="5738885" y="85310"/>
            <a:ext cx="5725685" cy="6772689"/>
          </a:xfrm>
          <a:prstGeom prst="rect">
            <a:avLst/>
          </a:prstGeom>
          <a:solidFill>
            <a:schemeClr val="accent5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433EBF-F539-DD3B-6FD8-956AF02D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581" y="1333010"/>
            <a:ext cx="5183188" cy="1325563"/>
          </a:xfrm>
        </p:spPr>
        <p:txBody>
          <a:bodyPr lIns="0" tIns="0" rIns="0" bIns="0" anchor="b" anchorCtr="0">
            <a:normAutofit/>
          </a:bodyPr>
          <a:lstStyle>
            <a:lvl1pPr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B30B017-4301-AF39-0C6E-04277152D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4581" y="2890372"/>
            <a:ext cx="4862015" cy="2300050"/>
          </a:xfrm>
        </p:spPr>
        <p:txBody>
          <a:bodyPr lIns="0" tIns="0" rIns="0" bIns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 baseline="0">
                <a:solidFill>
                  <a:schemeClr val="bg1"/>
                </a:solidFill>
                <a:latin typeface="Silka Light" pitchFamily="2" charset="77"/>
              </a:defRPr>
            </a:lvl1pPr>
            <a:lvl2pPr marL="465750" indent="-285750">
              <a:buFont typeface="Arial" panose="020B0604020202020204" pitchFamily="34" charset="0"/>
              <a:buChar char="•"/>
              <a:defRPr sz="2000" baseline="0">
                <a:solidFill>
                  <a:schemeClr val="bg1"/>
                </a:solidFill>
                <a:latin typeface="Silka Light" pitchFamily="2" charset="77"/>
              </a:defRPr>
            </a:lvl2pPr>
            <a:lvl3pPr marL="681750" indent="-285750">
              <a:buFont typeface="Arial" panose="020B0604020202020204" pitchFamily="34" charset="0"/>
              <a:buChar char="•"/>
              <a:defRPr sz="1400" baseline="0">
                <a:solidFill>
                  <a:schemeClr val="bg1"/>
                </a:solidFill>
                <a:latin typeface="Silka Light" pitchFamily="2" charset="77"/>
              </a:defRPr>
            </a:lvl3pPr>
            <a:lvl4pPr marL="897750" indent="-285750">
              <a:buFont typeface="Arial" panose="020B0604020202020204" pitchFamily="34" charset="0"/>
              <a:buChar char="•"/>
              <a:defRPr sz="1800" baseline="0">
                <a:solidFill>
                  <a:schemeClr val="bg1"/>
                </a:solidFill>
                <a:latin typeface="Silka Light" pitchFamily="2" charset="77"/>
              </a:defRPr>
            </a:lvl4pPr>
            <a:lvl5pPr marL="1113750" indent="-285750">
              <a:buFont typeface="Arial" panose="020B0604020202020204" pitchFamily="34" charset="0"/>
              <a:buChar char="•"/>
              <a:defRPr sz="1600" baseline="0">
                <a:solidFill>
                  <a:schemeClr val="bg1"/>
                </a:solidFill>
                <a:latin typeface="Silka Light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afbeelding 8">
            <a:extLst>
              <a:ext uri="{FF2B5EF4-FFF2-40B4-BE49-F238E27FC236}">
                <a16:creationId xmlns:a16="http://schemas.microsoft.com/office/drawing/2014/main" id="{D91B2D8A-D2BB-B9B3-452D-1FDC77F125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250"/>
            <a:ext cx="5738813" cy="6762750"/>
          </a:xfrm>
        </p:spPr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613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F94CCED-D6CB-16AE-836E-5D6A3C71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18F314-DC86-9009-524D-B8DA644F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62EC236-47FD-8690-8A13-176F674EAA0B}"/>
              </a:ext>
            </a:extLst>
          </p:cNvPr>
          <p:cNvSpPr/>
          <p:nvPr userDrawn="1"/>
        </p:nvSpPr>
        <p:spPr>
          <a:xfrm>
            <a:off x="0" y="0"/>
            <a:ext cx="11470943" cy="95534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2E0EE674-88F1-42C0-C356-9A86722483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70942" y="6205765"/>
            <a:ext cx="721056" cy="6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5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1" r:id="rId2"/>
    <p:sldLayoutId id="2147483656" r:id="rId3"/>
    <p:sldLayoutId id="2147483716" r:id="rId4"/>
    <p:sldLayoutId id="214748371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1"/>
          </a:solidFill>
          <a:latin typeface="Silka Black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accent1"/>
          </a:solidFill>
          <a:latin typeface="Silka Light" pitchFamily="2" charset="77"/>
          <a:ea typeface="+mn-ea"/>
          <a:cs typeface="+mn-cs"/>
        </a:defRPr>
      </a:lvl1pPr>
      <a:lvl2pPr marL="46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accent1"/>
          </a:solidFill>
          <a:latin typeface="Silka Light" pitchFamily="2" charset="77"/>
          <a:ea typeface="+mn-ea"/>
          <a:cs typeface="+mn-cs"/>
        </a:defRPr>
      </a:lvl2pPr>
      <a:lvl3pPr marL="681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baseline="0">
          <a:solidFill>
            <a:schemeClr val="accent1"/>
          </a:solidFill>
          <a:latin typeface="Silka Light" pitchFamily="2" charset="77"/>
          <a:ea typeface="+mn-ea"/>
          <a:cs typeface="+mn-cs"/>
        </a:defRPr>
      </a:lvl3pPr>
      <a:lvl4pPr marL="897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baseline="0">
          <a:solidFill>
            <a:schemeClr val="accent1"/>
          </a:solidFill>
          <a:latin typeface="Silka Light" pitchFamily="2" charset="77"/>
          <a:ea typeface="+mn-ea"/>
          <a:cs typeface="+mn-cs"/>
        </a:defRPr>
      </a:lvl4pPr>
      <a:lvl5pPr marL="1113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 baseline="0">
          <a:solidFill>
            <a:schemeClr val="accent1"/>
          </a:solidFill>
          <a:latin typeface="Silka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F5B54FA-C3EE-4BA3-EFBB-59BED2B42A24}"/>
              </a:ext>
            </a:extLst>
          </p:cNvPr>
          <p:cNvSpPr/>
          <p:nvPr userDrawn="1"/>
        </p:nvSpPr>
        <p:spPr>
          <a:xfrm>
            <a:off x="0" y="0"/>
            <a:ext cx="11470943" cy="95534"/>
          </a:xfrm>
          <a:prstGeom prst="rect">
            <a:avLst/>
          </a:prstGeom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F94CCED-D6CB-16AE-836E-5D6A3C71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18F314-DC86-9009-524D-B8DA644F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6" name="Afbeelding 5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1E3FCDFB-859A-1411-90E0-5DED0D4C3F7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70942" y="6206497"/>
            <a:ext cx="721057" cy="65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4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712" r:id="rId3"/>
    <p:sldLayoutId id="2147483670" r:id="rId4"/>
    <p:sldLayoutId id="2147483667" r:id="rId5"/>
    <p:sldLayoutId id="2147483658" r:id="rId6"/>
    <p:sldLayoutId id="214748369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5"/>
          </a:solidFill>
          <a:latin typeface="Silka Black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 baseline="0">
          <a:solidFill>
            <a:schemeClr val="accent5"/>
          </a:solidFill>
          <a:latin typeface="Silka Light" pitchFamily="2" charset="77"/>
          <a:ea typeface="+mn-ea"/>
          <a:cs typeface="+mn-cs"/>
        </a:defRPr>
      </a:lvl1pPr>
      <a:lvl2pPr marL="465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 baseline="0">
          <a:solidFill>
            <a:schemeClr val="accent5"/>
          </a:solidFill>
          <a:latin typeface="Silka Light" pitchFamily="2" charset="77"/>
          <a:ea typeface="+mn-ea"/>
          <a:cs typeface="+mn-cs"/>
        </a:defRPr>
      </a:lvl2pPr>
      <a:lvl3pPr marL="681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 baseline="0">
          <a:solidFill>
            <a:schemeClr val="accent5"/>
          </a:solidFill>
          <a:latin typeface="Silka Light" pitchFamily="2" charset="77"/>
          <a:ea typeface="+mn-ea"/>
          <a:cs typeface="+mn-cs"/>
        </a:defRPr>
      </a:lvl3pPr>
      <a:lvl4pPr marL="897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 baseline="0">
          <a:solidFill>
            <a:schemeClr val="accent5"/>
          </a:solidFill>
          <a:latin typeface="Silka Light" pitchFamily="2" charset="77"/>
          <a:ea typeface="+mn-ea"/>
          <a:cs typeface="+mn-cs"/>
        </a:defRPr>
      </a:lvl4pPr>
      <a:lvl5pPr marL="1113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b="0" i="0" kern="1200" baseline="0">
          <a:solidFill>
            <a:schemeClr val="accent5"/>
          </a:solidFill>
          <a:latin typeface="Silka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F5B54FA-C3EE-4BA3-EFBB-59BED2B42A24}"/>
              </a:ext>
            </a:extLst>
          </p:cNvPr>
          <p:cNvSpPr/>
          <p:nvPr userDrawn="1"/>
        </p:nvSpPr>
        <p:spPr>
          <a:xfrm>
            <a:off x="0" y="0"/>
            <a:ext cx="11470943" cy="95534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F94CCED-D6CB-16AE-836E-5D6A3C71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18F314-DC86-9009-524D-B8DA644F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 descr="Afbeelding met Graphics, Magenta, roze, grafische vormgeving&#10;&#10;Automatisch gegenereerde beschrijving">
            <a:extLst>
              <a:ext uri="{FF2B5EF4-FFF2-40B4-BE49-F238E27FC236}">
                <a16:creationId xmlns:a16="http://schemas.microsoft.com/office/drawing/2014/main" id="{6997912E-D4E5-B10C-6202-DA6B542C859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70942" y="6205765"/>
            <a:ext cx="721056" cy="6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5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05" r:id="rId2"/>
    <p:sldLayoutId id="2147483713" r:id="rId3"/>
    <p:sldLayoutId id="2147483708" r:id="rId4"/>
    <p:sldLayoutId id="2147483679" r:id="rId5"/>
    <p:sldLayoutId id="2147483693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2"/>
          </a:solidFill>
          <a:latin typeface="Silka Black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Arial" panose="020B0604020202020204" pitchFamily="34" charset="0"/>
        <a:buChar char="•"/>
        <a:defRPr sz="2400" b="0" i="0" kern="1200" baseline="0">
          <a:solidFill>
            <a:schemeClr val="accent2"/>
          </a:solidFill>
          <a:latin typeface="Silka Light" pitchFamily="2" charset="77"/>
          <a:ea typeface="+mn-ea"/>
          <a:cs typeface="+mn-cs"/>
        </a:defRPr>
      </a:lvl1pPr>
      <a:lvl2pPr marL="465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 baseline="0">
          <a:solidFill>
            <a:schemeClr val="accent2"/>
          </a:solidFill>
          <a:latin typeface="Silka Light" pitchFamily="2" charset="77"/>
          <a:ea typeface="+mn-ea"/>
          <a:cs typeface="+mn-cs"/>
        </a:defRPr>
      </a:lvl2pPr>
      <a:lvl3pPr marL="681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b="0" i="0" kern="1200" baseline="0">
          <a:solidFill>
            <a:schemeClr val="accent2"/>
          </a:solidFill>
          <a:latin typeface="Silka Light" pitchFamily="2" charset="77"/>
          <a:ea typeface="+mn-ea"/>
          <a:cs typeface="+mn-cs"/>
        </a:defRPr>
      </a:lvl3pPr>
      <a:lvl4pPr marL="897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b="0" i="0" kern="1200" baseline="0">
          <a:solidFill>
            <a:schemeClr val="accent2"/>
          </a:solidFill>
          <a:latin typeface="Silka Light" pitchFamily="2" charset="77"/>
          <a:ea typeface="+mn-ea"/>
          <a:cs typeface="+mn-cs"/>
        </a:defRPr>
      </a:lvl4pPr>
      <a:lvl5pPr marL="1113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600" b="0" i="0" kern="1200" baseline="0">
          <a:solidFill>
            <a:schemeClr val="accent2"/>
          </a:solidFill>
          <a:latin typeface="Silka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F5B54FA-C3EE-4BA3-EFBB-59BED2B42A24}"/>
              </a:ext>
            </a:extLst>
          </p:cNvPr>
          <p:cNvSpPr/>
          <p:nvPr userDrawn="1"/>
        </p:nvSpPr>
        <p:spPr>
          <a:xfrm>
            <a:off x="0" y="0"/>
            <a:ext cx="11470943" cy="95534"/>
          </a:xfrm>
          <a:prstGeom prst="rect">
            <a:avLst/>
          </a:prstGeom>
          <a:solidFill>
            <a:schemeClr val="accent6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F94CCED-D6CB-16AE-836E-5D6A3C71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18F314-DC86-9009-524D-B8DA644F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6" name="Afbeelding 5" descr="Afbeelding met Graphics, geel, Lettertype, logo&#10;&#10;Automatisch gegenereerde beschrijving">
            <a:extLst>
              <a:ext uri="{FF2B5EF4-FFF2-40B4-BE49-F238E27FC236}">
                <a16:creationId xmlns:a16="http://schemas.microsoft.com/office/drawing/2014/main" id="{4C630EAB-AEB8-4221-9499-805BF9ED707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470942" y="6205765"/>
            <a:ext cx="721056" cy="6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6" r:id="rId2"/>
    <p:sldLayoutId id="2147483714" r:id="rId3"/>
    <p:sldLayoutId id="2147483709" r:id="rId4"/>
    <p:sldLayoutId id="2147483690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3"/>
          </a:solidFill>
          <a:latin typeface="Silka Black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2400" b="0" i="0" kern="1200" baseline="0">
          <a:solidFill>
            <a:schemeClr val="accent3"/>
          </a:solidFill>
          <a:latin typeface="Silka Light" pitchFamily="2" charset="77"/>
          <a:ea typeface="+mn-ea"/>
          <a:cs typeface="+mn-cs"/>
        </a:defRPr>
      </a:lvl1pPr>
      <a:lvl2pPr marL="465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b="0" i="0" kern="1200" baseline="0">
          <a:solidFill>
            <a:schemeClr val="accent3"/>
          </a:solidFill>
          <a:latin typeface="Silka Light" pitchFamily="2" charset="77"/>
          <a:ea typeface="+mn-ea"/>
          <a:cs typeface="+mn-cs"/>
        </a:defRPr>
      </a:lvl2pPr>
      <a:lvl3pPr marL="681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b="0" i="0" kern="1200" baseline="0">
          <a:solidFill>
            <a:schemeClr val="accent3"/>
          </a:solidFill>
          <a:latin typeface="Silka Light" pitchFamily="2" charset="77"/>
          <a:ea typeface="+mn-ea"/>
          <a:cs typeface="+mn-cs"/>
        </a:defRPr>
      </a:lvl3pPr>
      <a:lvl4pPr marL="897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b="0" i="0" kern="1200" baseline="0">
          <a:solidFill>
            <a:schemeClr val="accent3"/>
          </a:solidFill>
          <a:latin typeface="Silka Light" pitchFamily="2" charset="77"/>
          <a:ea typeface="+mn-ea"/>
          <a:cs typeface="+mn-cs"/>
        </a:defRPr>
      </a:lvl4pPr>
      <a:lvl5pPr marL="1113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600" b="0" i="0" kern="1200" baseline="0">
          <a:solidFill>
            <a:schemeClr val="accent3"/>
          </a:solidFill>
          <a:latin typeface="Silka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F5B54FA-C3EE-4BA3-EFBB-59BED2B42A24}"/>
              </a:ext>
            </a:extLst>
          </p:cNvPr>
          <p:cNvSpPr/>
          <p:nvPr userDrawn="1"/>
        </p:nvSpPr>
        <p:spPr>
          <a:xfrm>
            <a:off x="0" y="0"/>
            <a:ext cx="11470943" cy="95534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F94CCED-D6CB-16AE-836E-5D6A3C719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818F314-DC86-9009-524D-B8DA644F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094C84F-8798-22D1-8BDC-37B3F0560D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70942" y="6205765"/>
            <a:ext cx="721222" cy="65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7" r:id="rId2"/>
    <p:sldLayoutId id="2147483715" r:id="rId3"/>
    <p:sldLayoutId id="2147483710" r:id="rId4"/>
    <p:sldLayoutId id="2147483702" r:id="rId5"/>
    <p:sldLayoutId id="2147483703" r:id="rId6"/>
    <p:sldLayoutId id="214748370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accent1"/>
          </a:solidFill>
          <a:latin typeface="Silka Black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 baseline="0">
          <a:solidFill>
            <a:schemeClr val="accent1"/>
          </a:solidFill>
          <a:latin typeface="Silka Light" pitchFamily="2" charset="77"/>
          <a:ea typeface="+mn-ea"/>
          <a:cs typeface="+mn-cs"/>
        </a:defRPr>
      </a:lvl1pPr>
      <a:lvl2pPr marL="465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 baseline="0">
          <a:solidFill>
            <a:schemeClr val="accent1"/>
          </a:solidFill>
          <a:latin typeface="Silka Light" pitchFamily="2" charset="77"/>
          <a:ea typeface="+mn-ea"/>
          <a:cs typeface="+mn-cs"/>
        </a:defRPr>
      </a:lvl2pPr>
      <a:lvl3pPr marL="681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 baseline="0">
          <a:solidFill>
            <a:schemeClr val="accent1"/>
          </a:solidFill>
          <a:latin typeface="Silka Light" pitchFamily="2" charset="77"/>
          <a:ea typeface="+mn-ea"/>
          <a:cs typeface="+mn-cs"/>
        </a:defRPr>
      </a:lvl3pPr>
      <a:lvl4pPr marL="897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 baseline="0">
          <a:solidFill>
            <a:schemeClr val="accent1"/>
          </a:solidFill>
          <a:latin typeface="Silka Light" pitchFamily="2" charset="77"/>
          <a:ea typeface="+mn-ea"/>
          <a:cs typeface="+mn-cs"/>
        </a:defRPr>
      </a:lvl4pPr>
      <a:lvl5pPr marL="1113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 baseline="0">
          <a:solidFill>
            <a:schemeClr val="accent1"/>
          </a:solidFill>
          <a:latin typeface="Silka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DD6A172-B8F3-00B5-2502-75270A2F7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>
                <a:latin typeface="Silka Black"/>
              </a:rPr>
              <a:t>Green Deal Inclusive Carsharing</a:t>
            </a:r>
            <a:endParaRPr lang="en-US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FEC2525A-EBE1-BF48-319F-FB2C5470AB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BE" sz="1600"/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FFA14BDB-B8D9-179B-9DE4-77B3CEFE0E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352" r="10352"/>
          <a:stretch/>
        </p:blipFill>
        <p:spPr>
          <a:custGeom>
            <a:avLst/>
            <a:gdLst>
              <a:gd name="connsiteX0" fmla="*/ 0 w 6796846"/>
              <a:gd name="connsiteY0" fmla="*/ 0 h 6856642"/>
              <a:gd name="connsiteX1" fmla="*/ 3398423 w 6796846"/>
              <a:gd name="connsiteY1" fmla="*/ 0 h 6856642"/>
              <a:gd name="connsiteX2" fmla="*/ 6796846 w 6796846"/>
              <a:gd name="connsiteY2" fmla="*/ 3428321 h 6856642"/>
              <a:gd name="connsiteX3" fmla="*/ 3398423 w 6796846"/>
              <a:gd name="connsiteY3" fmla="*/ 6856642 h 6856642"/>
              <a:gd name="connsiteX4" fmla="*/ 0 w 6796846"/>
              <a:gd name="connsiteY4" fmla="*/ 6856642 h 6856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6846" h="6856642">
                <a:moveTo>
                  <a:pt x="0" y="0"/>
                </a:moveTo>
                <a:lnTo>
                  <a:pt x="3398423" y="0"/>
                </a:lnTo>
                <a:cubicBezTo>
                  <a:pt x="5275320" y="0"/>
                  <a:pt x="6796846" y="1534912"/>
                  <a:pt x="6796846" y="3428321"/>
                </a:cubicBezTo>
                <a:cubicBezTo>
                  <a:pt x="6796846" y="5321730"/>
                  <a:pt x="5275320" y="6856642"/>
                  <a:pt x="3398423" y="6856642"/>
                </a:cubicBezTo>
                <a:lnTo>
                  <a:pt x="0" y="6856642"/>
                </a:lnTo>
                <a:close/>
              </a:path>
            </a:pathLst>
          </a:custGeom>
        </p:spPr>
      </p:pic>
      <p:pic>
        <p:nvPicPr>
          <p:cNvPr id="5" name="Picture 4" descr="STEER-NWE - POLIS Network">
            <a:extLst>
              <a:ext uri="{FF2B5EF4-FFF2-40B4-BE49-F238E27FC236}">
                <a16:creationId xmlns:a16="http://schemas.microsoft.com/office/drawing/2014/main" id="{A6F5451F-886C-7271-3F78-5B2D8FD5E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964" y="206046"/>
            <a:ext cx="2743200" cy="12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5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474D2-FF57-69D9-7A25-32537CC4C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sign with colorful circles and green rectangles&#10;&#10;AI-generated content may be incorrect.">
            <a:extLst>
              <a:ext uri="{FF2B5EF4-FFF2-40B4-BE49-F238E27FC236}">
                <a16:creationId xmlns:a16="http://schemas.microsoft.com/office/drawing/2014/main" id="{EA952CB4-B385-F89D-8845-08AE55F3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7" y="880366"/>
            <a:ext cx="11513128" cy="480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88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1472-A9B9-11DF-6AAF-F7B9B127F1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Silka Black"/>
              </a:rPr>
              <a:t>Les </a:t>
            </a:r>
            <a:r>
              <a:rPr lang="en-US" err="1">
                <a:latin typeface="Silka Black"/>
              </a:rPr>
              <a:t>réalisations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44805-9ACC-D5E3-0575-8170F7BF09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8844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A5E8A34D-886C-26CD-6A57-3EB91120C4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593" b="813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8206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9300-76B6-E703-8AF5-FD4D9267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ilka Black"/>
              </a:rPr>
              <a:t>Via un </a:t>
            </a:r>
            <a:r>
              <a:rPr lang="en-US" dirty="0" err="1">
                <a:latin typeface="Silka Black"/>
              </a:rPr>
              <a:t>appel</a:t>
            </a:r>
            <a:r>
              <a:rPr lang="en-US" dirty="0">
                <a:latin typeface="Silka Black"/>
              </a:rPr>
              <a:t> à </a:t>
            </a:r>
            <a:r>
              <a:rPr lang="en-US" dirty="0" err="1">
                <a:latin typeface="Silka Black"/>
              </a:rPr>
              <a:t>projets</a:t>
            </a:r>
            <a:r>
              <a:rPr lang="en-US" dirty="0">
                <a:latin typeface="Silka Black"/>
              </a:rPr>
              <a:t> </a:t>
            </a:r>
            <a:r>
              <a:rPr lang="en-US" dirty="0" err="1">
                <a:latin typeface="Silka Black"/>
              </a:rPr>
              <a:t>subventionnés</a:t>
            </a:r>
            <a:r>
              <a:rPr lang="en-US" dirty="0">
                <a:latin typeface="Silka Black"/>
              </a:rPr>
              <a:t> (</a:t>
            </a:r>
            <a:r>
              <a:rPr lang="en-US" dirty="0" err="1">
                <a:latin typeface="Silka Black"/>
              </a:rPr>
              <a:t>parallèlement</a:t>
            </a:r>
            <a:r>
              <a:rPr lang="en-US" dirty="0">
                <a:latin typeface="Silka Black"/>
              </a:rPr>
              <a:t> au </a:t>
            </a:r>
            <a:r>
              <a:rPr lang="en-US" dirty="0" err="1">
                <a:latin typeface="Silka Black"/>
              </a:rPr>
              <a:t>lancement</a:t>
            </a:r>
            <a:r>
              <a:rPr lang="en-US" dirty="0">
                <a:latin typeface="Silka Black"/>
              </a:rPr>
              <a:t> du GDIC)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D258F-B73C-3CB6-1EBA-721D10A695A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Silka Light"/>
              </a:rPr>
              <a:t>Test avec chaises enfants dans les voitures </a:t>
            </a:r>
            <a:r>
              <a:rPr lang="en-US" dirty="0" err="1">
                <a:latin typeface="Silka Light"/>
              </a:rPr>
              <a:t>partagées</a:t>
            </a:r>
            <a:r>
              <a:rPr lang="en-US" dirty="0">
                <a:latin typeface="Silka Light"/>
              </a:rPr>
              <a:t> de Cambio</a:t>
            </a:r>
          </a:p>
          <a:p>
            <a:r>
              <a:rPr lang="en-US" dirty="0">
                <a:latin typeface="Silka Light"/>
              </a:rPr>
              <a:t>Tester </a:t>
            </a:r>
            <a:r>
              <a:rPr lang="en-US" dirty="0" err="1">
                <a:latin typeface="Silka Light"/>
              </a:rPr>
              <a:t>l'autopartage</a:t>
            </a:r>
            <a:r>
              <a:rPr lang="en-US" dirty="0">
                <a:latin typeface="Silka Light"/>
              </a:rPr>
              <a:t> par des (</a:t>
            </a:r>
            <a:r>
              <a:rPr lang="en-US" dirty="0" err="1">
                <a:latin typeface="Silka Light"/>
              </a:rPr>
              <a:t>grandes</a:t>
            </a:r>
            <a:r>
              <a:rPr lang="en-US" dirty="0">
                <a:latin typeface="Silka Light"/>
              </a:rPr>
              <a:t>) </a:t>
            </a:r>
            <a:r>
              <a:rPr lang="en-US" dirty="0" err="1">
                <a:latin typeface="Silka Light"/>
              </a:rPr>
              <a:t>familles</a:t>
            </a:r>
            <a:r>
              <a:rPr lang="en-US" dirty="0">
                <a:latin typeface="Silka Light"/>
              </a:rPr>
              <a:t> avec La Ligue des </a:t>
            </a:r>
            <a:r>
              <a:rPr lang="en-US" dirty="0" err="1">
                <a:latin typeface="Silka Light"/>
              </a:rPr>
              <a:t>Familles</a:t>
            </a:r>
            <a:r>
              <a:rPr lang="en-US" dirty="0">
                <a:latin typeface="Silka Light"/>
              </a:rPr>
              <a:t> + </a:t>
            </a:r>
            <a:r>
              <a:rPr lang="en-US" dirty="0" err="1">
                <a:latin typeface="Silka Light"/>
              </a:rPr>
              <a:t>recommandations</a:t>
            </a:r>
            <a:endParaRPr lang="en-US" dirty="0">
              <a:latin typeface="Silka Light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73C8171-3F0D-480D-A1BE-F9B81D7B93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894" b="6894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33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2A387-DFE5-2A47-9BB5-E1E9AB8E2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6553A-4557-4E14-9351-BF15C6AF9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Silka Black"/>
              </a:rPr>
              <a:t>Via un </a:t>
            </a:r>
            <a:r>
              <a:rPr lang="en-US" dirty="0" err="1">
                <a:latin typeface="Silka Black"/>
              </a:rPr>
              <a:t>appel</a:t>
            </a:r>
            <a:r>
              <a:rPr lang="en-US" dirty="0">
                <a:latin typeface="Silka Black"/>
              </a:rPr>
              <a:t> à </a:t>
            </a:r>
            <a:r>
              <a:rPr lang="en-US" dirty="0" err="1">
                <a:latin typeface="Silka Black"/>
              </a:rPr>
              <a:t>projets</a:t>
            </a:r>
            <a:r>
              <a:rPr lang="en-US" dirty="0">
                <a:latin typeface="Silka Black"/>
              </a:rPr>
              <a:t> </a:t>
            </a:r>
            <a:r>
              <a:rPr lang="en-US" dirty="0" err="1">
                <a:latin typeface="Silka Black"/>
              </a:rPr>
              <a:t>subventionné</a:t>
            </a:r>
            <a:r>
              <a:rPr lang="en-US" sz="3600" dirty="0">
                <a:latin typeface="Silka Black"/>
              </a:rPr>
              <a:t> </a:t>
            </a:r>
            <a:r>
              <a:rPr lang="en-US" dirty="0">
                <a:latin typeface="Silka Black"/>
              </a:rPr>
              <a:t>(</a:t>
            </a:r>
            <a:r>
              <a:rPr lang="en-US" dirty="0" err="1">
                <a:latin typeface="Silka Black"/>
              </a:rPr>
              <a:t>parallèlement</a:t>
            </a:r>
            <a:r>
              <a:rPr lang="en-US" dirty="0">
                <a:latin typeface="Silka Black"/>
              </a:rPr>
              <a:t> au </a:t>
            </a:r>
            <a:r>
              <a:rPr lang="en-US" dirty="0" err="1">
                <a:latin typeface="Silka Black"/>
              </a:rPr>
              <a:t>lancement</a:t>
            </a:r>
            <a:r>
              <a:rPr lang="en-US" dirty="0">
                <a:latin typeface="Silka Black"/>
              </a:rPr>
              <a:t> du GDIC)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BD1FC-2D7D-65BB-E593-BA4E2A3E4EC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dirty="0">
                <a:latin typeface="Silka Light"/>
              </a:rPr>
              <a:t>Module '</a:t>
            </a:r>
            <a:r>
              <a:rPr lang="en-US" dirty="0" err="1">
                <a:latin typeface="Silka Light"/>
              </a:rPr>
              <a:t>autopartage</a:t>
            </a:r>
            <a:r>
              <a:rPr lang="en-US" dirty="0">
                <a:latin typeface="Silka Light"/>
              </a:rPr>
              <a:t>' pour les </a:t>
            </a:r>
            <a:r>
              <a:rPr lang="en-US" dirty="0" err="1">
                <a:latin typeface="Silka Light"/>
              </a:rPr>
              <a:t>personnes</a:t>
            </a:r>
            <a:r>
              <a:rPr lang="en-US" dirty="0">
                <a:latin typeface="Silka Light"/>
              </a:rPr>
              <a:t> peu à </a:t>
            </a:r>
            <a:r>
              <a:rPr lang="en-US" dirty="0" err="1">
                <a:latin typeface="Silka Light"/>
              </a:rPr>
              <a:t>l'aise</a:t>
            </a:r>
            <a:r>
              <a:rPr lang="en-US" dirty="0">
                <a:latin typeface="Silka Light"/>
              </a:rPr>
              <a:t> avec les technologies </a:t>
            </a:r>
            <a:r>
              <a:rPr lang="en-US" dirty="0" err="1">
                <a:latin typeface="Silka Light"/>
              </a:rPr>
              <a:t>numériques</a:t>
            </a:r>
            <a:r>
              <a:rPr lang="en-US" dirty="0">
                <a:latin typeface="Silka Light"/>
              </a:rPr>
              <a:t> (</a:t>
            </a:r>
            <a:r>
              <a:rPr lang="en-US" dirty="0" err="1">
                <a:latin typeface="Silka Light"/>
              </a:rPr>
              <a:t>illectronisme</a:t>
            </a:r>
            <a:r>
              <a:rPr lang="en-US" dirty="0">
                <a:latin typeface="Silka Light"/>
              </a:rPr>
              <a:t>) par </a:t>
            </a:r>
            <a:r>
              <a:rPr lang="en-US" dirty="0" err="1">
                <a:latin typeface="Silka Light"/>
              </a:rPr>
              <a:t>WeTechCare</a:t>
            </a:r>
            <a:endParaRPr lang="en-US" dirty="0">
              <a:latin typeface="Silka Ligh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58264AF-C8A4-4794-A426-85D1593605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25" b="825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27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75141-6FFD-F52B-DD8A-A089B805F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C66E2-B882-C0A7-EDF1-45A6E509E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0" y="337829"/>
            <a:ext cx="10548678" cy="1015844"/>
          </a:xfrm>
        </p:spPr>
        <p:txBody>
          <a:bodyPr>
            <a:normAutofit/>
          </a:bodyPr>
          <a:lstStyle/>
          <a:p>
            <a:r>
              <a:rPr lang="en-US" dirty="0">
                <a:latin typeface="Silka Black"/>
              </a:rPr>
              <a:t>Via un </a:t>
            </a:r>
            <a:r>
              <a:rPr lang="en-US" dirty="0" err="1">
                <a:latin typeface="Silka Black"/>
              </a:rPr>
              <a:t>appel</a:t>
            </a:r>
            <a:r>
              <a:rPr lang="en-US" dirty="0">
                <a:latin typeface="Silka Black"/>
              </a:rPr>
              <a:t> à </a:t>
            </a:r>
            <a:r>
              <a:rPr lang="en-US" dirty="0" err="1">
                <a:latin typeface="Silka Black"/>
              </a:rPr>
              <a:t>projets</a:t>
            </a:r>
            <a:r>
              <a:rPr lang="en-US" dirty="0">
                <a:latin typeface="Silka Black"/>
              </a:rPr>
              <a:t> </a:t>
            </a:r>
            <a:r>
              <a:rPr lang="en-US" dirty="0" err="1">
                <a:latin typeface="Silka Black"/>
              </a:rPr>
              <a:t>subventionné</a:t>
            </a:r>
            <a:r>
              <a:rPr lang="en-US" dirty="0">
                <a:latin typeface="Silka Black"/>
              </a:rPr>
              <a:t> ==&gt; Cozy-cafés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FC2B3-6209-DF64-90D1-FDA4F8B94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91" t="20601" r="24023" b="2146"/>
          <a:stretch>
            <a:fillRect/>
          </a:stretch>
        </p:blipFill>
        <p:spPr>
          <a:xfrm>
            <a:off x="649723" y="1834100"/>
            <a:ext cx="5682876" cy="40977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901245-0421-1364-73B5-76134E6066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228" t="17392" r="22846" b="3614"/>
          <a:stretch>
            <a:fillRect/>
          </a:stretch>
        </p:blipFill>
        <p:spPr>
          <a:xfrm>
            <a:off x="6817688" y="2076698"/>
            <a:ext cx="4718070" cy="296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48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83CB19-723E-72DD-F023-1B4FDBC4BA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059" y="629440"/>
            <a:ext cx="5586482" cy="716509"/>
          </a:xfrm>
        </p:spPr>
        <p:txBody>
          <a:bodyPr/>
          <a:lstStyle/>
          <a:p>
            <a:r>
              <a:rPr lang="en-US" sz="3200">
                <a:latin typeface="Silka Black"/>
              </a:rPr>
              <a:t>Séance info à Saint-Gilles</a:t>
            </a:r>
            <a:endParaRPr lang="en-US" sz="32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21E9AB-5E46-726A-7D5B-CA2921D385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5805" y="1985556"/>
            <a:ext cx="5586882" cy="420656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9EEF58-B4C9-8697-0966-F0E6FE0EFE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7553" y="1988012"/>
            <a:ext cx="5601552" cy="42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79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69C5B-A47D-E95D-CDAE-3A0162711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Silka Black"/>
              </a:rPr>
              <a:t>Résultats</a:t>
            </a:r>
            <a:r>
              <a:rPr lang="en-US">
                <a:latin typeface="Silka Black"/>
              </a:rPr>
              <a:t> des </a:t>
            </a:r>
            <a:r>
              <a:rPr lang="en-US" err="1">
                <a:latin typeface="Silka Black"/>
              </a:rPr>
              <a:t>groupes</a:t>
            </a:r>
            <a:r>
              <a:rPr lang="en-US">
                <a:latin typeface="Silka Black"/>
              </a:rPr>
              <a:t> de travail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DCB72-43EA-AFBA-B184-2B10D0C4563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0" tIns="0" rIns="0" bIns="0" rtlCol="0" anchor="t">
            <a:normAutofit fontScale="92500"/>
          </a:bodyPr>
          <a:lstStyle/>
          <a:p>
            <a:r>
              <a:rPr lang="en-US">
                <a:latin typeface="Silka Light"/>
              </a:rPr>
              <a:t>Note sur </a:t>
            </a:r>
            <a:r>
              <a:rPr lang="en-US" err="1">
                <a:latin typeface="Silka Light"/>
              </a:rPr>
              <a:t>une</a:t>
            </a:r>
            <a:r>
              <a:rPr lang="en-US">
                <a:latin typeface="Silka Light"/>
              </a:rPr>
              <a:t> </a:t>
            </a:r>
            <a:r>
              <a:rPr lang="en-US" err="1">
                <a:latin typeface="Silka Light"/>
              </a:rPr>
              <a:t>tarification</a:t>
            </a:r>
            <a:r>
              <a:rPr lang="en-US">
                <a:latin typeface="Silka Light"/>
              </a:rPr>
              <a:t> </a:t>
            </a:r>
            <a:r>
              <a:rPr lang="en-US" err="1">
                <a:latin typeface="Silka Light"/>
              </a:rPr>
              <a:t>sociale</a:t>
            </a:r>
            <a:r>
              <a:rPr lang="en-US">
                <a:latin typeface="Silka Light"/>
              </a:rPr>
              <a:t> pour </a:t>
            </a:r>
            <a:r>
              <a:rPr lang="en-US" err="1">
                <a:latin typeface="Silka Light"/>
              </a:rPr>
              <a:t>l'autopartage</a:t>
            </a:r>
            <a:endParaRPr lang="en-US">
              <a:latin typeface="Silka Light"/>
            </a:endParaRPr>
          </a:p>
          <a:p>
            <a:r>
              <a:rPr lang="en-US" err="1">
                <a:latin typeface="Silka Light"/>
              </a:rPr>
              <a:t>Dépliant</a:t>
            </a:r>
            <a:r>
              <a:rPr lang="en-US">
                <a:latin typeface="Silka Light"/>
              </a:rPr>
              <a:t> </a:t>
            </a:r>
            <a:r>
              <a:rPr lang="en-US" err="1">
                <a:latin typeface="Silka Light"/>
              </a:rPr>
              <a:t>simplifié</a:t>
            </a:r>
            <a:r>
              <a:rPr lang="en-US">
                <a:latin typeface="Silka Light"/>
              </a:rPr>
              <a:t> et plus facile à </a:t>
            </a:r>
            <a:r>
              <a:rPr lang="en-US" err="1">
                <a:latin typeface="Silka Light"/>
              </a:rPr>
              <a:t>comprendre</a:t>
            </a:r>
          </a:p>
          <a:p>
            <a:r>
              <a:rPr lang="en-US">
                <a:latin typeface="Silka Light"/>
              </a:rPr>
              <a:t>Checklist '</a:t>
            </a:r>
            <a:r>
              <a:rPr lang="en-US" err="1">
                <a:latin typeface="Silka Light"/>
              </a:rPr>
              <a:t>Intégration</a:t>
            </a:r>
            <a:r>
              <a:rPr lang="en-US">
                <a:latin typeface="Silka Light"/>
              </a:rPr>
              <a:t> de </a:t>
            </a:r>
            <a:r>
              <a:rPr lang="en-US" err="1">
                <a:latin typeface="Silka Light"/>
              </a:rPr>
              <a:t>l'autopartage</a:t>
            </a:r>
            <a:r>
              <a:rPr lang="en-US">
                <a:latin typeface="Silka Light"/>
              </a:rPr>
              <a:t> dans les </a:t>
            </a:r>
            <a:r>
              <a:rPr lang="en-US" err="1">
                <a:latin typeface="Silka Light"/>
              </a:rPr>
              <a:t>projets</a:t>
            </a:r>
            <a:r>
              <a:rPr lang="en-US">
                <a:latin typeface="Silka Light"/>
              </a:rPr>
              <a:t> </a:t>
            </a:r>
            <a:r>
              <a:rPr lang="en-US" err="1">
                <a:latin typeface="Silka Light"/>
              </a:rPr>
              <a:t>résidentiels</a:t>
            </a:r>
            <a:r>
              <a:rPr lang="en-US">
                <a:latin typeface="Silka Light"/>
              </a:rPr>
              <a:t>'</a:t>
            </a:r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37B0043-CE06-D231-5AF5-723A73210E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056" r="1605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3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DD01-C874-A46E-DD32-87F01BA5E5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err="1">
                <a:latin typeface="Silka Black"/>
              </a:rPr>
              <a:t>Évaluation</a:t>
            </a:r>
            <a:r>
              <a:rPr lang="en-US">
                <a:latin typeface="Silka Black"/>
              </a:rPr>
              <a:t> (</a:t>
            </a:r>
            <a:r>
              <a:rPr lang="en-US" err="1">
                <a:latin typeface="Silka Black"/>
              </a:rPr>
              <a:t>jusqu'à</a:t>
            </a:r>
            <a:r>
              <a:rPr lang="en-US">
                <a:latin typeface="Silka Black"/>
              </a:rPr>
              <a:t> </a:t>
            </a:r>
            <a:r>
              <a:rPr lang="en-US" err="1">
                <a:latin typeface="Silka Black"/>
              </a:rPr>
              <a:t>présent</a:t>
            </a:r>
            <a:r>
              <a:rPr lang="en-US">
                <a:latin typeface="Silka Black"/>
              </a:rPr>
              <a:t>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71AFD-8971-E62F-3D1A-704BE84DAE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47414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2543B-22EA-EAA1-3D31-FEB99C5F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ilka Black"/>
              </a:rPr>
              <a:t>Points </a:t>
            </a:r>
            <a:r>
              <a:rPr lang="en-US" err="1">
                <a:latin typeface="Silka Black"/>
              </a:rPr>
              <a:t>positifs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686B8-2206-05FA-7CA2-E5FE8100D7E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0" tIns="0" rIns="0" bIns="0" rtlCol="0" anchor="t">
            <a:normAutofit fontScale="92500"/>
          </a:bodyPr>
          <a:lstStyle/>
          <a:p>
            <a:r>
              <a:rPr lang="en-US" err="1">
                <a:latin typeface="Silka Light"/>
              </a:rPr>
              <a:t>L'autopartage</a:t>
            </a:r>
            <a:r>
              <a:rPr lang="en-US">
                <a:latin typeface="Silka Light"/>
              </a:rPr>
              <a:t> plus 'on top of mind' </a:t>
            </a:r>
            <a:r>
              <a:rPr lang="en-US" err="1">
                <a:latin typeface="Silka Light"/>
              </a:rPr>
              <a:t>qu'avant</a:t>
            </a:r>
            <a:endParaRPr lang="en-US">
              <a:latin typeface="Silka Light"/>
            </a:endParaRPr>
          </a:p>
          <a:p>
            <a:r>
              <a:rPr lang="en-US" err="1">
                <a:latin typeface="Silka Light"/>
              </a:rPr>
              <a:t>Échanges</a:t>
            </a:r>
            <a:r>
              <a:rPr lang="en-US">
                <a:latin typeface="Silka Light"/>
              </a:rPr>
              <a:t> avec </a:t>
            </a:r>
            <a:r>
              <a:rPr lang="en-US" err="1">
                <a:latin typeface="Silka Light"/>
              </a:rPr>
              <a:t>une</a:t>
            </a:r>
            <a:r>
              <a:rPr lang="en-US">
                <a:latin typeface="Silka Light"/>
              </a:rPr>
              <a:t> </a:t>
            </a:r>
            <a:r>
              <a:rPr lang="en-US" err="1">
                <a:latin typeface="Silka Light"/>
              </a:rPr>
              <a:t>diversité</a:t>
            </a:r>
            <a:r>
              <a:rPr lang="en-US">
                <a:latin typeface="Silka Light"/>
              </a:rPr>
              <a:t> </a:t>
            </a:r>
            <a:r>
              <a:rPr lang="en-US" err="1">
                <a:latin typeface="Silka Light"/>
              </a:rPr>
              <a:t>d'acteurs</a:t>
            </a:r>
            <a:endParaRPr lang="en-US">
              <a:latin typeface="Silka Light"/>
            </a:endParaRPr>
          </a:p>
          <a:p>
            <a:r>
              <a:rPr lang="en-US">
                <a:latin typeface="Silka Light"/>
              </a:rPr>
              <a:t>Focus sur </a:t>
            </a:r>
            <a:r>
              <a:rPr lang="en-US" err="1">
                <a:latin typeface="Silka Light"/>
              </a:rPr>
              <a:t>l'inclusivité</a:t>
            </a:r>
          </a:p>
          <a:p>
            <a:r>
              <a:rPr lang="en-US">
                <a:latin typeface="Silka Light"/>
              </a:rPr>
              <a:t>Appel à subsides pour booster les actions</a:t>
            </a:r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2BF9A37-7C08-A32B-FA7B-BAED813F38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056" r="1605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85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0967D-5808-B786-6367-4032993D5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/>
              <a:t>Contenu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84EFE5-AFED-EF9C-D211-F9C35BDA66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46112" y="2482868"/>
            <a:ext cx="6481265" cy="2300050"/>
          </a:xfrm>
        </p:spPr>
        <p:txBody>
          <a:bodyPr vert="horz" lIns="0" tIns="0" rIns="0" bIns="0" rtlCol="0" anchor="t">
            <a:normAutofit/>
          </a:bodyPr>
          <a:lstStyle/>
          <a:p>
            <a:pPr marL="348615"/>
            <a:r>
              <a:rPr lang="en-BE">
                <a:latin typeface="Silka Light"/>
              </a:rPr>
              <a:t>Le GDIC: Green Deal Inclusive Carsharing</a:t>
            </a:r>
          </a:p>
          <a:p>
            <a:pPr marL="348615"/>
            <a:r>
              <a:rPr lang="en-US" dirty="0">
                <a:latin typeface="Silka Light"/>
              </a:rPr>
              <a:t>Les </a:t>
            </a:r>
            <a:r>
              <a:rPr lang="en-US" dirty="0" err="1">
                <a:latin typeface="Silka Light"/>
              </a:rPr>
              <a:t>objectifs</a:t>
            </a:r>
            <a:endParaRPr lang="en-US" dirty="0" err="1"/>
          </a:p>
          <a:p>
            <a:pPr marL="348615"/>
            <a:r>
              <a:rPr lang="en-US">
                <a:latin typeface="Silka Light"/>
              </a:rPr>
              <a:t>La structure</a:t>
            </a:r>
          </a:p>
          <a:p>
            <a:pPr marL="348615"/>
            <a:r>
              <a:rPr lang="en-US" dirty="0">
                <a:latin typeface="Silka Light"/>
              </a:rPr>
              <a:t>Les </a:t>
            </a:r>
            <a:r>
              <a:rPr lang="en-US" dirty="0" err="1">
                <a:latin typeface="Silka Light"/>
              </a:rPr>
              <a:t>réalisations</a:t>
            </a:r>
            <a:endParaRPr lang="en-US" dirty="0" err="1"/>
          </a:p>
          <a:p>
            <a:pPr marL="348615"/>
            <a:r>
              <a:rPr lang="en-US" err="1">
                <a:latin typeface="Silka Light"/>
              </a:rPr>
              <a:t>Évaluation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844047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A811F-86BF-4EFB-AAC5-137AD5C5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ilka Black"/>
              </a:rPr>
              <a:t>À </a:t>
            </a:r>
            <a:r>
              <a:rPr lang="en-US" err="1">
                <a:latin typeface="Silka Black"/>
              </a:rPr>
              <a:t>évaluer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8F8EE-FE2C-EABB-0E6D-4EBFBC20ACE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Silka Light"/>
              </a:rPr>
              <a:t>Pas </a:t>
            </a:r>
            <a:r>
              <a:rPr lang="en-US" err="1">
                <a:latin typeface="Silka Light"/>
              </a:rPr>
              <a:t>toujours</a:t>
            </a:r>
            <a:r>
              <a:rPr lang="en-US">
                <a:latin typeface="Silka Light"/>
              </a:rPr>
              <a:t> </a:t>
            </a:r>
            <a:r>
              <a:rPr lang="en-US" err="1">
                <a:latin typeface="Silka Light"/>
              </a:rPr>
              <a:t>évident</a:t>
            </a:r>
            <a:r>
              <a:rPr lang="en-US">
                <a:latin typeface="Silka Light"/>
              </a:rPr>
              <a:t> </a:t>
            </a:r>
            <a:r>
              <a:rPr lang="en-US" err="1">
                <a:latin typeface="Silka Light"/>
              </a:rPr>
              <a:t>d'engager</a:t>
            </a:r>
            <a:r>
              <a:rPr lang="en-US">
                <a:latin typeface="Silka Light"/>
              </a:rPr>
              <a:t> les </a:t>
            </a:r>
            <a:r>
              <a:rPr lang="en-US" err="1">
                <a:latin typeface="Silka Light"/>
              </a:rPr>
              <a:t>signataires</a:t>
            </a:r>
            <a:r>
              <a:rPr lang="en-US">
                <a:latin typeface="Silka Light"/>
              </a:rPr>
              <a:t> pour </a:t>
            </a:r>
            <a:r>
              <a:rPr lang="en-US" err="1">
                <a:latin typeface="Silka Light"/>
              </a:rPr>
              <a:t>leurs</a:t>
            </a:r>
            <a:r>
              <a:rPr lang="en-US">
                <a:latin typeface="Silka Light"/>
              </a:rPr>
              <a:t> actions </a:t>
            </a:r>
            <a:r>
              <a:rPr lang="en-US" err="1">
                <a:latin typeface="Silka Light"/>
              </a:rPr>
              <a:t>volontaires</a:t>
            </a:r>
            <a:endParaRPr lang="en-US" err="1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804107E-0C98-37C0-C222-E9772DF439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056" r="16056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06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37D0287-81E6-CDC4-1432-8437EBF0F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401" y="4528991"/>
            <a:ext cx="1492250" cy="227159"/>
          </a:xfrm>
        </p:spPr>
        <p:txBody>
          <a:bodyPr/>
          <a:lstStyle/>
          <a:p>
            <a:r>
              <a:rPr lang="en-US"/>
              <a:t>@waytogo.be</a:t>
            </a:r>
            <a:endParaRPr lang="en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D42DC1-48CE-7B9A-5F93-4729223AF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BE">
                <a:latin typeface="Silka Light"/>
              </a:rPr>
              <a:t>Merci!</a:t>
            </a:r>
            <a:endParaRPr lang="en-BE"/>
          </a:p>
        </p:txBody>
      </p:sp>
      <p:sp>
        <p:nvSpPr>
          <p:cNvPr id="4" name="Tijdelijke aanduiding voor inhoud 1">
            <a:extLst>
              <a:ext uri="{FF2B5EF4-FFF2-40B4-BE49-F238E27FC236}">
                <a16:creationId xmlns:a16="http://schemas.microsoft.com/office/drawing/2014/main" id="{0DDCF88E-E0BA-6226-A00E-2297A307FF71}"/>
              </a:ext>
            </a:extLst>
          </p:cNvPr>
          <p:cNvSpPr txBox="1">
            <a:spLocks/>
          </p:cNvSpPr>
          <p:nvPr/>
        </p:nvSpPr>
        <p:spPr>
          <a:xfrm>
            <a:off x="5454194" y="4528991"/>
            <a:ext cx="2733675" cy="3414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1pPr>
            <a:lvl2pPr marL="180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2pPr>
            <a:lvl3pPr marL="68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3pPr>
            <a:lvl4pPr marL="897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4pPr>
            <a:lvl5pPr marL="1113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@WayToGoSharedMobility.be</a:t>
            </a:r>
            <a:endParaRPr lang="en-BE"/>
          </a:p>
        </p:txBody>
      </p:sp>
      <p:pic>
        <p:nvPicPr>
          <p:cNvPr id="6" name="Picture 5" descr="STEER-NWE - POLIS Network">
            <a:extLst>
              <a:ext uri="{FF2B5EF4-FFF2-40B4-BE49-F238E27FC236}">
                <a16:creationId xmlns:a16="http://schemas.microsoft.com/office/drawing/2014/main" id="{85424432-45A0-C8DE-C53E-4DBFFC18D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964" y="206046"/>
            <a:ext cx="2743200" cy="12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FBCCC-A8F0-A1FE-2C5E-EB6AF0C678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>
                <a:latin typeface="Silka Black"/>
              </a:rPr>
              <a:t>Way To Go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8B87F81-085D-795D-80FC-C42252DB4B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79E8B40-7790-B0C6-1F3A-4FBF480A539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6220385" y="3039969"/>
            <a:ext cx="4705350" cy="3138488"/>
          </a:xfr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D3521C3-81E3-3AE2-356D-A561E82A8ADB}"/>
              </a:ext>
            </a:extLst>
          </p:cNvPr>
          <p:cNvSpPr txBox="1">
            <a:spLocks/>
          </p:cNvSpPr>
          <p:nvPr/>
        </p:nvSpPr>
        <p:spPr>
          <a:xfrm>
            <a:off x="693881" y="2532034"/>
            <a:ext cx="1412505" cy="5192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9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+mj-lt"/>
              <a:buAutoNum type="arabicPeriod"/>
              <a:defRPr sz="2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1pPr>
            <a:lvl2pPr marL="52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+mj-lt"/>
              <a:buAutoNum type="arabicPeriod"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2pPr>
            <a:lvl3pPr marL="68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3pPr>
            <a:lvl4pPr marL="897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4pPr>
            <a:lvl5pPr marL="1113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BE">
                <a:latin typeface="Silka Black"/>
              </a:rPr>
              <a:t>Politique</a:t>
            </a:r>
            <a:endParaRPr lang="en-BE">
              <a:latin typeface="Silka Black" panose="00000A00000000000000" pitchFamily="50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5DE20F9-D5D6-AA21-9733-4AA396642BAE}"/>
              </a:ext>
            </a:extLst>
          </p:cNvPr>
          <p:cNvSpPr txBox="1">
            <a:spLocks/>
          </p:cNvSpPr>
          <p:nvPr/>
        </p:nvSpPr>
        <p:spPr>
          <a:xfrm>
            <a:off x="6220257" y="2532034"/>
            <a:ext cx="2099482" cy="51927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92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+mj-lt"/>
              <a:buAutoNum type="arabicPeriod"/>
              <a:defRPr sz="2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1pPr>
            <a:lvl2pPr marL="52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+mj-lt"/>
              <a:buAutoNum type="arabicPeriod"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2pPr>
            <a:lvl3pPr marL="681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3pPr>
            <a:lvl4pPr marL="897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4pPr>
            <a:lvl5pPr marL="11137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 baseline="0">
                <a:solidFill>
                  <a:schemeClr val="bg1"/>
                </a:solidFill>
                <a:latin typeface="Silka Ligh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err="1">
                <a:latin typeface="Silka Black"/>
              </a:rPr>
              <a:t>Communauté</a:t>
            </a:r>
            <a:endParaRPr lang="en-US">
              <a:latin typeface="Silka Black"/>
            </a:endParaRPr>
          </a:p>
        </p:txBody>
      </p:sp>
      <p:pic>
        <p:nvPicPr>
          <p:cNvPr id="3" name="Picture 2" descr="A purple and white background with a blue circle&#10;&#10;AI-generated content may be incorrect.">
            <a:extLst>
              <a:ext uri="{FF2B5EF4-FFF2-40B4-BE49-F238E27FC236}">
                <a16:creationId xmlns:a16="http://schemas.microsoft.com/office/drawing/2014/main" id="{0164220F-9D6C-403F-C651-2049BEAF9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24" y="3047999"/>
            <a:ext cx="4386073" cy="311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4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33420-2D56-A4A5-AB63-325E47B263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E">
                <a:latin typeface="Silka Black"/>
              </a:rPr>
              <a:t>Le Green Deal Inclusive Carsharing </a:t>
            </a:r>
            <a:br>
              <a:rPr lang="en-BE">
                <a:latin typeface="Silka Black"/>
              </a:rPr>
            </a:br>
            <a:r>
              <a:rPr lang="en-BE">
                <a:latin typeface="Silka Black"/>
              </a:rPr>
              <a:t>(GDIC)</a:t>
            </a:r>
            <a:endParaRPr lang="en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91EE956-C2EC-E568-C7A1-9DFF9FC5B2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1849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6A651-DF73-0F9B-8AC7-F443D6105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>
                <a:latin typeface="Silka Black"/>
              </a:rPr>
              <a:t>GDIC : Green Deal Inclusive Carsharing</a:t>
            </a:r>
            <a:endParaRPr lang="en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BF0F3B-C5C2-7FF4-12AD-46F038D4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>
              <a:buNone/>
            </a:pP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"Avec le Green Deal, nous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donnons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un</a:t>
            </a:r>
            <a:r>
              <a:rPr lang="en-US" b="1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élan </a:t>
            </a:r>
            <a:r>
              <a:rPr lang="en-US" b="1" dirty="0">
                <a:solidFill>
                  <a:srgbClr val="262626"/>
                </a:solidFill>
                <a:latin typeface="Silka Light"/>
                <a:ea typeface="Source Sans Pro"/>
              </a:rPr>
              <a:t>durable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et </a:t>
            </a:r>
            <a:r>
              <a:rPr lang="en-US" b="1" dirty="0" err="1">
                <a:solidFill>
                  <a:srgbClr val="262626"/>
                </a:solidFill>
                <a:latin typeface="Silka Light"/>
                <a:ea typeface="Source Sans Pro"/>
              </a:rPr>
              <a:t>inclusif</a:t>
            </a:r>
            <a:r>
              <a:rPr lang="en-US" b="1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à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l’autopartage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à Bruxelles. En collaboration avec des associations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socioculturelles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, des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gouvernements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, des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entreprises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et des initiatives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citoyennes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, nous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travaillons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depuis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trois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ans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sur des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objectifs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communs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en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matière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d’autopartage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à Bruxelles"</a:t>
            </a:r>
            <a:endParaRPr lang="en-US" dirty="0">
              <a:solidFill>
                <a:srgbClr val="000000"/>
              </a:solidFill>
              <a:latin typeface="Silka Light"/>
              <a:ea typeface="Source Sans Pro"/>
            </a:endParaRPr>
          </a:p>
          <a:p>
            <a:pPr marL="0" indent="0">
              <a:buNone/>
            </a:pPr>
            <a:endParaRPr lang="en-US">
              <a:solidFill>
                <a:srgbClr val="262626"/>
              </a:solidFill>
              <a:latin typeface="Silka Light"/>
              <a:ea typeface="Source Sans Pro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==&gt; par engagement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volontaire</a:t>
            </a:r>
            <a:endParaRPr lang="en-US" dirty="0">
              <a:solidFill>
                <a:srgbClr val="262626"/>
              </a:solidFill>
              <a:latin typeface="Silka Light"/>
              <a:ea typeface="Source Sans Pro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==&gt;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piloté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par Way To Go</a:t>
            </a:r>
          </a:p>
          <a:p>
            <a:pPr marL="0" indent="0">
              <a:buNone/>
            </a:pP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==&gt; soutenu par les administrations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régionales</a:t>
            </a:r>
            <a:r>
              <a:rPr lang="en-US" dirty="0">
                <a:solidFill>
                  <a:srgbClr val="262626"/>
                </a:solidFill>
                <a:latin typeface="Silka Light"/>
                <a:ea typeface="Source Sans Pro"/>
              </a:rPr>
              <a:t> : Bruxelles Environnement et Bruxelles </a:t>
            </a:r>
            <a:r>
              <a:rPr lang="en-US" dirty="0" err="1">
                <a:solidFill>
                  <a:srgbClr val="262626"/>
                </a:solidFill>
                <a:latin typeface="Silka Light"/>
                <a:ea typeface="Source Sans Pro"/>
              </a:rPr>
              <a:t>Mobilité</a:t>
            </a:r>
            <a:endParaRPr lang="en-US" dirty="0">
              <a:solidFill>
                <a:srgbClr val="262626"/>
              </a:solidFill>
              <a:latin typeface="Silka Light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006380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6CD84F-ED28-B0C3-A07B-B3E0F9F945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E">
                <a:latin typeface="Silka Black"/>
              </a:rPr>
              <a:t>Les </a:t>
            </a:r>
            <a:r>
              <a:rPr lang="en-BE" err="1">
                <a:latin typeface="Silka Black"/>
              </a:rPr>
              <a:t>objectifs</a:t>
            </a:r>
            <a:endParaRPr lang="en-BE" err="1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0EAA231-5AAF-237B-0740-5BF344C9B2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BE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8820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C0E85-ABF0-F4A4-8CD7-18EF09D84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>
                <a:latin typeface="Silka Black"/>
              </a:rPr>
              <a:t>Ensemble, nous </a:t>
            </a:r>
            <a:r>
              <a:rPr lang="fr-FR">
                <a:latin typeface="Silka Black"/>
              </a:rPr>
              <a:t>œuvrons</a:t>
            </a:r>
            <a:r>
              <a:rPr lang="fr-FR" dirty="0">
                <a:latin typeface="Silka Black"/>
              </a:rPr>
              <a:t> </a:t>
            </a:r>
            <a:r>
              <a:rPr lang="en-BE" dirty="0">
                <a:latin typeface="Silka Black"/>
              </a:rPr>
              <a:t>pour un mode : 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66288F-6B02-556D-2985-3D5179C95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sz="2800" b="1" dirty="0">
                <a:solidFill>
                  <a:srgbClr val="262626"/>
                </a:solidFill>
                <a:latin typeface="Silka Light"/>
                <a:ea typeface="Source Sans Pro"/>
              </a:rPr>
              <a:t>Plus accessible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—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rendre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l'autopartage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disponible pour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tous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, y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compris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seniors,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familles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monoparentales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, PMR et ménages à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faibles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revenus</a:t>
            </a:r>
          </a:p>
          <a:p>
            <a:r>
              <a:rPr lang="en-US" sz="2800" b="1" dirty="0">
                <a:solidFill>
                  <a:srgbClr val="262626"/>
                </a:solidFill>
                <a:latin typeface="Silka Light"/>
                <a:ea typeface="Source Sans Pro"/>
              </a:rPr>
              <a:t>Plus </a:t>
            </a:r>
            <a:r>
              <a:rPr lang="en-US" sz="2800" b="1" dirty="0" err="1">
                <a:solidFill>
                  <a:srgbClr val="262626"/>
                </a:solidFill>
                <a:latin typeface="Silka Light"/>
                <a:ea typeface="Source Sans Pro"/>
              </a:rPr>
              <a:t>utilisé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— augmenter le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nombre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d'autopartageurs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à Bruxelles,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où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10% de la population est déjà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abonnée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(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contre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5%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en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2022)</a:t>
            </a:r>
            <a:endParaRPr lang="en-US" sz="2800" dirty="0">
              <a:solidFill>
                <a:srgbClr val="262626"/>
              </a:solidFill>
              <a:ea typeface="Source Sans Pro"/>
            </a:endParaRPr>
          </a:p>
          <a:p>
            <a:r>
              <a:rPr lang="en-US" sz="2800" b="1" dirty="0">
                <a:solidFill>
                  <a:srgbClr val="262626"/>
                </a:solidFill>
                <a:latin typeface="Silka Light"/>
                <a:ea typeface="Source Sans Pro"/>
              </a:rPr>
              <a:t>Plus durable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— augmenter la part des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véhicules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partagés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zéro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émission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en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Silka Light"/>
                <a:ea typeface="Source Sans Pro"/>
              </a:rPr>
              <a:t>Région</a:t>
            </a:r>
            <a:r>
              <a:rPr lang="en-US" sz="2800" dirty="0">
                <a:solidFill>
                  <a:srgbClr val="262626"/>
                </a:solidFill>
                <a:latin typeface="Silka Light"/>
                <a:ea typeface="Source Sans Pro"/>
              </a:rPr>
              <a:t> de Bruxelles-Capitale</a:t>
            </a:r>
            <a:endParaRPr lang="en-US" dirty="0"/>
          </a:p>
          <a:p>
            <a:endParaRPr lang="en-US" sz="2800" dirty="0">
              <a:solidFill>
                <a:srgbClr val="262626"/>
              </a:solidFill>
              <a:latin typeface="Silka Light"/>
              <a:ea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875626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71FB1-8D5C-3D11-E77C-36FB7834DC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E"/>
              <a:t>La structure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E9CA31A-8BA7-F2D7-698C-0297081AF5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BE">
                <a:latin typeface="Silka Light"/>
              </a:rPr>
              <a:t>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6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096096-55E5-D7B7-BBF0-57A1459AE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270" y="785192"/>
            <a:ext cx="4756243" cy="540447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BE" sz="2800" b="1">
                <a:latin typeface="Silka Light"/>
              </a:rPr>
              <a:t>Pilotage</a:t>
            </a:r>
            <a:r>
              <a:rPr lang="en-BE" sz="2800">
                <a:latin typeface="Silka Light"/>
              </a:rPr>
              <a:t>: </a:t>
            </a:r>
            <a:endParaRPr lang="en-US" sz="2800"/>
          </a:p>
          <a:p>
            <a:pPr marL="465455" lvl="1">
              <a:buFont typeface="Courier New" panose="020B0604020202020204" pitchFamily="34" charset="0"/>
              <a:buChar char="o"/>
            </a:pPr>
            <a:r>
              <a:rPr lang="en-BE" sz="2400">
                <a:latin typeface="Silka Light"/>
              </a:rPr>
              <a:t>Way To Go</a:t>
            </a:r>
            <a:endParaRPr lang="en-US" sz="2400"/>
          </a:p>
          <a:p>
            <a:r>
              <a:rPr lang="en-BE" sz="2800" b="1" dirty="0" err="1">
                <a:latin typeface="Silka Light"/>
              </a:rPr>
              <a:t>Comité</a:t>
            </a:r>
            <a:r>
              <a:rPr lang="en-BE" sz="2800" b="1" dirty="0">
                <a:latin typeface="Silka Light"/>
              </a:rPr>
              <a:t> </a:t>
            </a:r>
            <a:r>
              <a:rPr lang="en-BE" sz="2800" b="1" dirty="0" err="1">
                <a:latin typeface="Silka Light"/>
              </a:rPr>
              <a:t>d'accompagnement</a:t>
            </a:r>
            <a:r>
              <a:rPr lang="en-BE" sz="2800" b="1" dirty="0">
                <a:latin typeface="Silka Light"/>
              </a:rPr>
              <a:t>:</a:t>
            </a:r>
            <a:r>
              <a:rPr lang="en-BE" sz="2800" dirty="0">
                <a:latin typeface="Silka Light"/>
              </a:rPr>
              <a:t> </a:t>
            </a:r>
          </a:p>
          <a:p>
            <a:pPr marL="465455" lvl="1">
              <a:buFont typeface="Courier New" panose="020B0604020202020204" pitchFamily="34" charset="0"/>
              <a:buChar char="o"/>
            </a:pPr>
            <a:r>
              <a:rPr lang="en-BE" sz="2400">
                <a:latin typeface="Silka Light"/>
              </a:rPr>
              <a:t>WTG </a:t>
            </a:r>
            <a:endParaRPr lang="en-BE"/>
          </a:p>
          <a:p>
            <a:pPr marL="465455" lvl="1">
              <a:buFont typeface="Courier New" panose="020B0604020202020204" pitchFamily="34" charset="0"/>
              <a:buChar char="o"/>
            </a:pPr>
            <a:r>
              <a:rPr lang="en-BE" sz="2400">
                <a:latin typeface="Silka Light"/>
              </a:rPr>
              <a:t>Bruxelles Environnement </a:t>
            </a:r>
            <a:endParaRPr lang="en-BE"/>
          </a:p>
          <a:p>
            <a:pPr marL="465455" lvl="1">
              <a:buFont typeface="Courier New" panose="020B0604020202020204" pitchFamily="34" charset="0"/>
              <a:buChar char="o"/>
            </a:pPr>
            <a:r>
              <a:rPr lang="en-BE" sz="2400" dirty="0">
                <a:latin typeface="Silka Light"/>
              </a:rPr>
              <a:t>Bruxelles </a:t>
            </a:r>
            <a:r>
              <a:rPr lang="en-BE" sz="2400" dirty="0" err="1">
                <a:latin typeface="Silka Light"/>
              </a:rPr>
              <a:t>Mobilité</a:t>
            </a:r>
            <a:endParaRPr lang="en-BE" dirty="0" err="1"/>
          </a:p>
          <a:p>
            <a:r>
              <a:rPr lang="en-BE" sz="2800" b="1">
                <a:latin typeface="Silka Light"/>
              </a:rPr>
              <a:t>Advisory board:</a:t>
            </a:r>
            <a:r>
              <a:rPr lang="en-BE" sz="2800" dirty="0">
                <a:latin typeface="Silka Light"/>
              </a:rPr>
              <a:t> </a:t>
            </a:r>
          </a:p>
          <a:p>
            <a:pPr marL="465455" lvl="1">
              <a:buFont typeface="Courier New" panose="020B0604020202020204" pitchFamily="34" charset="0"/>
              <a:buChar char="o"/>
            </a:pPr>
            <a:r>
              <a:rPr lang="en-BE" sz="2400" dirty="0">
                <a:latin typeface="Silka Light"/>
              </a:rPr>
              <a:t>COMAC + 5 </a:t>
            </a:r>
            <a:r>
              <a:rPr lang="en-BE" sz="2400" dirty="0" err="1">
                <a:latin typeface="Silka Light"/>
              </a:rPr>
              <a:t>signataires</a:t>
            </a:r>
            <a:endParaRPr lang="en-BE" sz="2400" dirty="0">
              <a:latin typeface="Silka Light"/>
            </a:endParaRP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7BC4E8B4-7214-4921-94EE-542252D38A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29850" y="785192"/>
            <a:ext cx="4820819" cy="5404471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BE" sz="2800" b="1" dirty="0">
                <a:latin typeface="Silka Light"/>
              </a:rPr>
              <a:t>3 </a:t>
            </a:r>
            <a:r>
              <a:rPr lang="en-BE" sz="2800" b="1" dirty="0" err="1">
                <a:latin typeface="Silka Light"/>
              </a:rPr>
              <a:t>ans</a:t>
            </a:r>
            <a:r>
              <a:rPr lang="en-BE" sz="2800" dirty="0">
                <a:latin typeface="Silka Light"/>
              </a:rPr>
              <a:t>: 2024-2026</a:t>
            </a:r>
            <a:endParaRPr lang="en-US" sz="2800" dirty="0">
              <a:latin typeface="Silka Light"/>
            </a:endParaRPr>
          </a:p>
          <a:p>
            <a:r>
              <a:rPr lang="en-BE" sz="2800" b="1" dirty="0" err="1">
                <a:latin typeface="Silka Light"/>
              </a:rPr>
              <a:t>Chaque</a:t>
            </a:r>
            <a:r>
              <a:rPr lang="en-BE" sz="2800" b="1" dirty="0">
                <a:latin typeface="Silka Light"/>
              </a:rPr>
              <a:t> </a:t>
            </a:r>
            <a:r>
              <a:rPr lang="en-BE" sz="2800" b="1" dirty="0" err="1">
                <a:latin typeface="Silka Light"/>
              </a:rPr>
              <a:t>année</a:t>
            </a:r>
            <a:r>
              <a:rPr lang="en-BE" sz="2800" dirty="0">
                <a:latin typeface="Silka Light"/>
              </a:rPr>
              <a:t>: </a:t>
            </a:r>
            <a:endParaRPr lang="en-BE" sz="2800" dirty="0"/>
          </a:p>
          <a:p>
            <a:pPr marL="465455" lvl="1">
              <a:buFont typeface="Courier New" panose="020B0604020202020204" pitchFamily="34" charset="0"/>
              <a:buChar char="o"/>
            </a:pPr>
            <a:r>
              <a:rPr lang="en-BE" sz="2400" dirty="0">
                <a:latin typeface="Silka Light"/>
              </a:rPr>
              <a:t>2 moments de retour et </a:t>
            </a:r>
            <a:r>
              <a:rPr lang="en-BE" sz="2400" dirty="0" err="1">
                <a:latin typeface="Silka Light"/>
              </a:rPr>
              <a:t>d'échange</a:t>
            </a:r>
            <a:endParaRPr lang="en-BE" sz="2400" dirty="0">
              <a:latin typeface="Silka Light"/>
            </a:endParaRPr>
          </a:p>
          <a:p>
            <a:pPr marL="465455" lvl="1">
              <a:buFont typeface="Courier New" panose="020B0604020202020204" pitchFamily="34" charset="0"/>
              <a:buChar char="o"/>
            </a:pPr>
            <a:r>
              <a:rPr lang="en-BE" sz="2400">
                <a:latin typeface="Silka Light"/>
              </a:rPr>
              <a:t>2 Green Deal Academies</a:t>
            </a:r>
            <a:endParaRPr lang="en-BE" sz="2400"/>
          </a:p>
          <a:p>
            <a:pPr marL="465455" lvl="1">
              <a:buFont typeface="Courier New" panose="020B0604020202020204" pitchFamily="34" charset="0"/>
              <a:buChar char="o"/>
            </a:pPr>
            <a:r>
              <a:rPr lang="en-BE" sz="2400" dirty="0">
                <a:latin typeface="Silka Light"/>
              </a:rPr>
              <a:t>2 </a:t>
            </a:r>
            <a:r>
              <a:rPr lang="en-BE" sz="2400" dirty="0" err="1">
                <a:latin typeface="Silka Light"/>
              </a:rPr>
              <a:t>webinaires</a:t>
            </a:r>
            <a:r>
              <a:rPr lang="en-BE" sz="2400" dirty="0">
                <a:latin typeface="Silka Light"/>
              </a:rPr>
              <a:t> (</a:t>
            </a:r>
            <a:r>
              <a:rPr lang="en-US" sz="2400" dirty="0">
                <a:solidFill>
                  <a:srgbClr val="00692E"/>
                </a:solidFill>
                <a:latin typeface="Silka Light"/>
              </a:rPr>
              <a:t>Centre Public </a:t>
            </a:r>
            <a:r>
              <a:rPr lang="en-US" sz="2400" dirty="0" err="1">
                <a:solidFill>
                  <a:srgbClr val="00692E"/>
                </a:solidFill>
                <a:latin typeface="Silka Light"/>
              </a:rPr>
              <a:t>d'Action</a:t>
            </a:r>
            <a:r>
              <a:rPr lang="en-US" sz="2400">
                <a:solidFill>
                  <a:srgbClr val="00692E"/>
                </a:solidFill>
                <a:latin typeface="Silka Light"/>
              </a:rPr>
              <a:t> Sociale)</a:t>
            </a:r>
          </a:p>
          <a:p>
            <a:pPr marL="465455" lvl="1">
              <a:buFont typeface="Courier New" panose="020B0604020202020204" pitchFamily="34" charset="0"/>
              <a:buChar char="o"/>
            </a:pPr>
            <a:r>
              <a:rPr lang="en-BE" sz="2400" dirty="0">
                <a:latin typeface="Silka Light"/>
              </a:rPr>
              <a:t>2 </a:t>
            </a:r>
            <a:r>
              <a:rPr lang="en-BE" sz="2400" dirty="0" err="1">
                <a:latin typeface="Silka Light"/>
              </a:rPr>
              <a:t>groupes</a:t>
            </a:r>
            <a:r>
              <a:rPr lang="en-BE" sz="2400" dirty="0">
                <a:latin typeface="Silka Light"/>
              </a:rPr>
              <a:t> de travail</a:t>
            </a:r>
          </a:p>
        </p:txBody>
      </p:sp>
    </p:spTree>
    <p:extLst>
      <p:ext uri="{BB962C8B-B14F-4D97-AF65-F5344CB8AC3E}">
        <p14:creationId xmlns:p14="http://schemas.microsoft.com/office/powerpoint/2010/main" val="192849505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Way To Go kleurenpale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BAFF"/>
      </a:accent1>
      <a:accent2>
        <a:srgbClr val="E63806"/>
      </a:accent2>
      <a:accent3>
        <a:srgbClr val="00692E"/>
      </a:accent3>
      <a:accent4>
        <a:srgbClr val="FF82E6"/>
      </a:accent4>
      <a:accent5>
        <a:srgbClr val="4E3AD1"/>
      </a:accent5>
      <a:accent6>
        <a:srgbClr val="FFE922"/>
      </a:accent6>
      <a:hlink>
        <a:srgbClr val="00BAFF"/>
      </a:hlink>
      <a:folHlink>
        <a:srgbClr val="4E3AD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y To Go template" id="{6F3DFBAB-8A4E-6549-9049-72141AE78A53}" vid="{E1B0367B-02C8-A84B-8C1C-C938165A06C7}"/>
    </a:ext>
  </a:extLst>
</a:theme>
</file>

<file path=ppt/theme/theme2.xml><?xml version="1.0" encoding="utf-8"?>
<a:theme xmlns:a="http://schemas.openxmlformats.org/drawingml/2006/main" name="1_Hoofdstuk 1 WTG">
  <a:themeElements>
    <a:clrScheme name="Way To Go kleurenpale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BAFF"/>
      </a:accent1>
      <a:accent2>
        <a:srgbClr val="E63806"/>
      </a:accent2>
      <a:accent3>
        <a:srgbClr val="00692E"/>
      </a:accent3>
      <a:accent4>
        <a:srgbClr val="FF82E6"/>
      </a:accent4>
      <a:accent5>
        <a:srgbClr val="4E3AD1"/>
      </a:accent5>
      <a:accent6>
        <a:srgbClr val="FFE922"/>
      </a:accent6>
      <a:hlink>
        <a:srgbClr val="00BAFF"/>
      </a:hlink>
      <a:folHlink>
        <a:srgbClr val="4E3AD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y To Go template" id="{6F3DFBAB-8A4E-6549-9049-72141AE78A53}" vid="{F1FDBD20-AAE2-7947-9D58-C96D7E8DC6A0}"/>
    </a:ext>
  </a:extLst>
</a:theme>
</file>

<file path=ppt/theme/theme3.xml><?xml version="1.0" encoding="utf-8"?>
<a:theme xmlns:a="http://schemas.openxmlformats.org/drawingml/2006/main" name="2_Kantoorthema">
  <a:themeElements>
    <a:clrScheme name="Way To Go kleurenpale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BAFF"/>
      </a:accent1>
      <a:accent2>
        <a:srgbClr val="E63806"/>
      </a:accent2>
      <a:accent3>
        <a:srgbClr val="00692E"/>
      </a:accent3>
      <a:accent4>
        <a:srgbClr val="FF82E6"/>
      </a:accent4>
      <a:accent5>
        <a:srgbClr val="4E3AD1"/>
      </a:accent5>
      <a:accent6>
        <a:srgbClr val="FFE922"/>
      </a:accent6>
      <a:hlink>
        <a:srgbClr val="00BAFF"/>
      </a:hlink>
      <a:folHlink>
        <a:srgbClr val="4E3AD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y To Go template" id="{6F3DFBAB-8A4E-6549-9049-72141AE78A53}" vid="{DB4DCB81-952F-CA41-862A-6009869A2EEC}"/>
    </a:ext>
  </a:extLst>
</a:theme>
</file>

<file path=ppt/theme/theme4.xml><?xml version="1.0" encoding="utf-8"?>
<a:theme xmlns:a="http://schemas.openxmlformats.org/drawingml/2006/main" name="3_Kantoorthema">
  <a:themeElements>
    <a:clrScheme name="Way To Go kleurenpale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BAFF"/>
      </a:accent1>
      <a:accent2>
        <a:srgbClr val="E63806"/>
      </a:accent2>
      <a:accent3>
        <a:srgbClr val="00692E"/>
      </a:accent3>
      <a:accent4>
        <a:srgbClr val="FF82E6"/>
      </a:accent4>
      <a:accent5>
        <a:srgbClr val="4E3AD1"/>
      </a:accent5>
      <a:accent6>
        <a:srgbClr val="FFE922"/>
      </a:accent6>
      <a:hlink>
        <a:srgbClr val="00BAFF"/>
      </a:hlink>
      <a:folHlink>
        <a:srgbClr val="4E3AD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y To Go template" id="{6F3DFBAB-8A4E-6549-9049-72141AE78A53}" vid="{27B17CC3-96E4-8048-A1D7-6722E4197014}"/>
    </a:ext>
  </a:extLst>
</a:theme>
</file>

<file path=ppt/theme/theme5.xml><?xml version="1.0" encoding="utf-8"?>
<a:theme xmlns:a="http://schemas.openxmlformats.org/drawingml/2006/main" name="4_Kantoorthema">
  <a:themeElements>
    <a:clrScheme name="Way To Go kleurenpale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00BAFF"/>
      </a:accent1>
      <a:accent2>
        <a:srgbClr val="E63806"/>
      </a:accent2>
      <a:accent3>
        <a:srgbClr val="00692E"/>
      </a:accent3>
      <a:accent4>
        <a:srgbClr val="FF82E6"/>
      </a:accent4>
      <a:accent5>
        <a:srgbClr val="4E3AD1"/>
      </a:accent5>
      <a:accent6>
        <a:srgbClr val="FFE922"/>
      </a:accent6>
      <a:hlink>
        <a:srgbClr val="00BAFF"/>
      </a:hlink>
      <a:folHlink>
        <a:srgbClr val="4E3AD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ay To Go template" id="{6F3DFBAB-8A4E-6549-9049-72141AE78A53}" vid="{DDEC558A-6E4D-0B4B-ADA7-5982F5B2EAC7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ED6478EE74644D8EBEBB4FE7B0F9B7" ma:contentTypeVersion="13" ma:contentTypeDescription="Create a new document." ma:contentTypeScope="" ma:versionID="06311993a5a65a24625d6db1da9d894e">
  <xsd:schema xmlns:xsd="http://www.w3.org/2001/XMLSchema" xmlns:xs="http://www.w3.org/2001/XMLSchema" xmlns:p="http://schemas.microsoft.com/office/2006/metadata/properties" xmlns:ns2="b16e0c7a-d025-4418-9d58-bcb58cd37a66" xmlns:ns3="4d18f177-1220-4841-9175-8d7304500607" targetNamespace="http://schemas.microsoft.com/office/2006/metadata/properties" ma:root="true" ma:fieldsID="65e12adc7b4871fec30307523d2498cc" ns2:_="" ns3:_="">
    <xsd:import namespace="b16e0c7a-d025-4418-9d58-bcb58cd37a66"/>
    <xsd:import namespace="4d18f177-1220-4841-9175-8d73045006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6e0c7a-d025-4418-9d58-bcb58cd37a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c22b278-09af-4a02-860a-c67d9bcb2f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18f177-1220-4841-9175-8d730450060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c5d7771-81f1-4865-94c6-ba05d2f30447}" ma:internalName="TaxCatchAll" ma:showField="CatchAllData" ma:web="4d18f177-1220-4841-9175-8d73045006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18f177-1220-4841-9175-8d7304500607" xsi:nil="true"/>
    <lcf76f155ced4ddcb4097134ff3c332f xmlns="b16e0c7a-d025-4418-9d58-bcb58cd37a66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79F6B0-6305-4EBF-8595-0A234C2630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6e0c7a-d025-4418-9d58-bcb58cd37a66"/>
    <ds:schemaRef ds:uri="4d18f177-1220-4841-9175-8d73045006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4E1A35-65CA-4ED3-9BFC-FC22C21725FB}">
  <ds:schemaRefs>
    <ds:schemaRef ds:uri="2af63c54-96fb-4d61-9213-28c88aaadd19"/>
    <ds:schemaRef ds:uri="c216248d-9717-42f7-a8b4-8065603ba63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4d18f177-1220-4841-9175-8d7304500607"/>
    <ds:schemaRef ds:uri="b16e0c7a-d025-4418-9d58-bcb58cd37a66"/>
  </ds:schemaRefs>
</ds:datastoreItem>
</file>

<file path=customXml/itemProps3.xml><?xml version="1.0" encoding="utf-8"?>
<ds:datastoreItem xmlns:ds="http://schemas.openxmlformats.org/officeDocument/2006/customXml" ds:itemID="{F81D55C8-0FC7-4F72-8739-01DC4FAF24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Way To Go template (3)</Template>
  <Application>Microsoft Office PowerPoint</Application>
  <PresentationFormat>Widescreen</PresentationFormat>
  <Slides>21</Slides>
  <Notes>0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Kantoorthema</vt:lpstr>
      <vt:lpstr>1_Hoofdstuk 1 WTG</vt:lpstr>
      <vt:lpstr>2_Kantoorthema</vt:lpstr>
      <vt:lpstr>3_Kantoorthema</vt:lpstr>
      <vt:lpstr>4_Kantoorthema</vt:lpstr>
      <vt:lpstr>Green Deal Inclusive Carsharing</vt:lpstr>
      <vt:lpstr>Contenu</vt:lpstr>
      <vt:lpstr>Way To Go</vt:lpstr>
      <vt:lpstr>Le Green Deal Inclusive Carsharing  (GDIC)</vt:lpstr>
      <vt:lpstr>GDIC : Green Deal Inclusive Carsharing</vt:lpstr>
      <vt:lpstr>Les objectifs</vt:lpstr>
      <vt:lpstr>Ensemble, nous œuvrons pour un mode : </vt:lpstr>
      <vt:lpstr>La structure</vt:lpstr>
      <vt:lpstr>PowerPoint Presentation</vt:lpstr>
      <vt:lpstr>PowerPoint Presentation</vt:lpstr>
      <vt:lpstr>Les réalisations</vt:lpstr>
      <vt:lpstr>PowerPoint Presentation</vt:lpstr>
      <vt:lpstr>Via un appel à projets subventionnés (parallèlement au lancement du GDIC)</vt:lpstr>
      <vt:lpstr>Via un appel à projets subventionné (parallèlement au lancement du GDIC)</vt:lpstr>
      <vt:lpstr>Via un appel à projets subventionné ==&gt; Cozy-cafés</vt:lpstr>
      <vt:lpstr>PowerPoint Presentation</vt:lpstr>
      <vt:lpstr>Résultats des groupes de travail</vt:lpstr>
      <vt:lpstr>Évaluation (jusqu'à présent)</vt:lpstr>
      <vt:lpstr>Points positifs</vt:lpstr>
      <vt:lpstr>À évaluer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Moosha Le Noir</dc:creator>
  <cp:revision>56</cp:revision>
  <dcterms:created xsi:type="dcterms:W3CDTF">2025-02-10T15:09:07Z</dcterms:created>
  <dcterms:modified xsi:type="dcterms:W3CDTF">2026-05-29T09:56:43Z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0x01010073ED6478EE74644D8EBEBB4FE7B0F9B7</vt:lpwstr>
  </property>
  <property fmtid="{D5CDD505-2E9C-101B-9397-08002B2CF9AE}" pid="3" name="MediaServiceImageTags">
    <vt:lpwstr/>
  </property>
</Properties>
</file>